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57" r:id="rId1"/>
  </p:sldMasterIdLst>
  <p:notesMasterIdLst>
    <p:notesMasterId r:id="rId13"/>
  </p:notesMasterIdLst>
  <p:sldIdLst>
    <p:sldId id="274" r:id="rId2"/>
    <p:sldId id="266" r:id="rId3"/>
    <p:sldId id="275" r:id="rId4"/>
    <p:sldId id="278" r:id="rId5"/>
    <p:sldId id="265" r:id="rId6"/>
    <p:sldId id="269" r:id="rId7"/>
    <p:sldId id="270" r:id="rId8"/>
    <p:sldId id="271" r:id="rId9"/>
    <p:sldId id="267" r:id="rId10"/>
    <p:sldId id="279" r:id="rId11"/>
    <p:sldId id="276" r:id="rId1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5" orient="horz" pos="754" userDrawn="1">
          <p15:clr>
            <a:srgbClr val="A4A3A4"/>
          </p15:clr>
        </p15:guide>
        <p15:guide id="6" orient="horz" pos="3543" userDrawn="1">
          <p15:clr>
            <a:srgbClr val="A4A3A4"/>
          </p15:clr>
        </p15:guide>
        <p15:guide id="7" orient="horz" pos="3725" userDrawn="1">
          <p15:clr>
            <a:srgbClr val="A4A3A4"/>
          </p15:clr>
        </p15:guide>
        <p15:guide id="8" orient="horz" pos="4065" userDrawn="1">
          <p15:clr>
            <a:srgbClr val="A4A3A4"/>
          </p15:clr>
        </p15:guide>
        <p15:guide id="9" pos="671" userDrawn="1">
          <p15:clr>
            <a:srgbClr val="A4A3A4"/>
          </p15:clr>
        </p15:guide>
        <p15:guide id="10" pos="55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BD6A0-8981-4931-8292-213DA432050C}" v="18" dt="2021-02-05T08:04:38.071"/>
    <p1510:client id="{53A7B5FD-FB9B-466B-B07F-6A78A881F650}" v="2" dt="2021-02-15T08:43:52.400"/>
    <p1510:client id="{6E6A8BB9-691E-4580-9B2B-9DF1D2A3C902}" v="6" dt="2021-02-15T08:44:57.267"/>
    <p1510:client id="{DFBE8D2F-E3AF-47F7-9209-E5C7F348781F}" v="15" dt="2021-02-07T08:30:52.198"/>
    <p1510:client id="{FB4830F9-EBC7-4F44-B4EB-4E35FEECC78A}" v="111" dt="2021-02-05T02:28:40.488"/>
    <p1510:client id="{FED85F52-D3D5-4B5E-9B1B-D082862D3B9C}" v="1" dt="2021-02-09T01:49:42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208"/>
  </p:normalViewPr>
  <p:slideViewPr>
    <p:cSldViewPr snapToGrid="0" snapToObjects="1">
      <p:cViewPr varScale="1">
        <p:scale>
          <a:sx n="128" d="100"/>
          <a:sy n="128" d="100"/>
        </p:scale>
        <p:origin x="392" y="176"/>
      </p:cViewPr>
      <p:guideLst>
        <p:guide orient="horz" pos="2160"/>
        <p:guide pos="3120"/>
        <p:guide orient="horz" pos="754"/>
        <p:guide orient="horz" pos="3543"/>
        <p:guide orient="horz" pos="3725"/>
        <p:guide orient="horz" pos="4065"/>
        <p:guide pos="671"/>
        <p:guide pos="55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zomu Tsukuda" userId="A80QAKtafrC8/uFZMDeUidK7jlV8uqnAouIFjFCP3t4=" providerId="None" clId="Web-{6E6A8BB9-691E-4580-9B2B-9DF1D2A3C902}"/>
    <pc:docChg chg="modSld">
      <pc:chgData name="Nozomu Tsukuda" userId="A80QAKtafrC8/uFZMDeUidK7jlV8uqnAouIFjFCP3t4=" providerId="None" clId="Web-{6E6A8BB9-691E-4580-9B2B-9DF1D2A3C902}" dt="2021-02-15T08:44:55.283" v="1" actId="20577"/>
      <pc:docMkLst>
        <pc:docMk/>
      </pc:docMkLst>
      <pc:sldChg chg="modSp">
        <pc:chgData name="Nozomu Tsukuda" userId="A80QAKtafrC8/uFZMDeUidK7jlV8uqnAouIFjFCP3t4=" providerId="None" clId="Web-{6E6A8BB9-691E-4580-9B2B-9DF1D2A3C902}" dt="2021-02-15T08:44:55.283" v="1" actId="20577"/>
        <pc:sldMkLst>
          <pc:docMk/>
          <pc:sldMk cId="4130152548" sldId="276"/>
        </pc:sldMkLst>
        <pc:spChg chg="mod">
          <ac:chgData name="Nozomu Tsukuda" userId="A80QAKtafrC8/uFZMDeUidK7jlV8uqnAouIFjFCP3t4=" providerId="None" clId="Web-{6E6A8BB9-691E-4580-9B2B-9DF1D2A3C902}" dt="2021-02-15T08:44:55.283" v="1" actId="20577"/>
          <ac:spMkLst>
            <pc:docMk/>
            <pc:sldMk cId="4130152548" sldId="276"/>
            <ac:spMk id="19" creationId="{F588902D-12C3-DD4C-86EF-E493C6EBD9A3}"/>
          </ac:spMkLst>
        </pc:spChg>
      </pc:sldChg>
    </pc:docChg>
  </pc:docChgLst>
  <pc:docChgLst>
    <pc:chgData name="川村 良太" userId="2d5bc3c03c9d27f0" providerId="LiveId" clId="{22BBD6A0-8981-4931-8292-213DA432050C}"/>
    <pc:docChg chg="modSld">
      <pc:chgData name="川村 良太" userId="2d5bc3c03c9d27f0" providerId="LiveId" clId="{22BBD6A0-8981-4931-8292-213DA432050C}" dt="2021-02-05T08:04:51.566" v="105" actId="20577"/>
      <pc:docMkLst>
        <pc:docMk/>
      </pc:docMkLst>
      <pc:sldChg chg="modSp mod">
        <pc:chgData name="川村 良太" userId="2d5bc3c03c9d27f0" providerId="LiveId" clId="{22BBD6A0-8981-4931-8292-213DA432050C}" dt="2021-02-05T08:04:51.566" v="105" actId="20577"/>
        <pc:sldMkLst>
          <pc:docMk/>
          <pc:sldMk cId="4130152548" sldId="276"/>
        </pc:sldMkLst>
        <pc:spChg chg="mod">
          <ac:chgData name="川村 良太" userId="2d5bc3c03c9d27f0" providerId="LiveId" clId="{22BBD6A0-8981-4931-8292-213DA432050C}" dt="2021-02-05T08:04:51.566" v="105" actId="20577"/>
          <ac:spMkLst>
            <pc:docMk/>
            <pc:sldMk cId="4130152548" sldId="276"/>
            <ac:spMk id="22" creationId="{A82C0A28-BB91-4A4D-AADA-F4BF0ECB8FE3}"/>
          </ac:spMkLst>
        </pc:spChg>
      </pc:sldChg>
    </pc:docChg>
  </pc:docChgLst>
  <pc:docChgLst>
    <pc:chgData name="Nozomu Tsukuda" userId="A80QAKtafrC8/uFZMDeUidK7jlV8uqnAouIFjFCP3t4=" providerId="None" clId="Web-{DFBE8D2F-E3AF-47F7-9209-E5C7F348781F}"/>
    <pc:docChg chg="modSld">
      <pc:chgData name="Nozomu Tsukuda" userId="A80QAKtafrC8/uFZMDeUidK7jlV8uqnAouIFjFCP3t4=" providerId="None" clId="Web-{DFBE8D2F-E3AF-47F7-9209-E5C7F348781F}" dt="2021-02-07T08:30:52.198" v="4" actId="14100"/>
      <pc:docMkLst>
        <pc:docMk/>
      </pc:docMkLst>
      <pc:sldChg chg="modSp">
        <pc:chgData name="Nozomu Tsukuda" userId="A80QAKtafrC8/uFZMDeUidK7jlV8uqnAouIFjFCP3t4=" providerId="None" clId="Web-{DFBE8D2F-E3AF-47F7-9209-E5C7F348781F}" dt="2021-02-07T08:30:52.198" v="4" actId="14100"/>
        <pc:sldMkLst>
          <pc:docMk/>
          <pc:sldMk cId="181488503" sldId="275"/>
        </pc:sldMkLst>
        <pc:spChg chg="mod">
          <ac:chgData name="Nozomu Tsukuda" userId="A80QAKtafrC8/uFZMDeUidK7jlV8uqnAouIFjFCP3t4=" providerId="None" clId="Web-{DFBE8D2F-E3AF-47F7-9209-E5C7F348781F}" dt="2021-02-07T08:30:52.198" v="4" actId="14100"/>
          <ac:spMkLst>
            <pc:docMk/>
            <pc:sldMk cId="181488503" sldId="275"/>
            <ac:spMk id="53" creationId="{8DC55269-8ACA-F94A-8E26-E7DBB638D728}"/>
          </ac:spMkLst>
        </pc:spChg>
      </pc:sldChg>
    </pc:docChg>
  </pc:docChgLst>
  <pc:docChgLst>
    <pc:chgData name="Nozomu Tsukuda" userId="A80QAKtafrC8/uFZMDeUidK7jlV8uqnAouIFjFCP3t4=" providerId="None" clId="Web-{FED85F52-D3D5-4B5E-9B1B-D082862D3B9C}"/>
    <pc:docChg chg="modSld">
      <pc:chgData name="Nozomu Tsukuda" userId="A80QAKtafrC8/uFZMDeUidK7jlV8uqnAouIFjFCP3t4=" providerId="None" clId="Web-{FED85F52-D3D5-4B5E-9B1B-D082862D3B9C}" dt="2021-02-09T01:49:42.181" v="0" actId="20577"/>
      <pc:docMkLst>
        <pc:docMk/>
      </pc:docMkLst>
      <pc:sldChg chg="modSp">
        <pc:chgData name="Nozomu Tsukuda" userId="A80QAKtafrC8/uFZMDeUidK7jlV8uqnAouIFjFCP3t4=" providerId="None" clId="Web-{FED85F52-D3D5-4B5E-9B1B-D082862D3B9C}" dt="2021-02-09T01:49:42.181" v="0" actId="20577"/>
        <pc:sldMkLst>
          <pc:docMk/>
          <pc:sldMk cId="3702577708" sldId="274"/>
        </pc:sldMkLst>
        <pc:spChg chg="mod">
          <ac:chgData name="Nozomu Tsukuda" userId="A80QAKtafrC8/uFZMDeUidK7jlV8uqnAouIFjFCP3t4=" providerId="None" clId="Web-{FED85F52-D3D5-4B5E-9B1B-D082862D3B9C}" dt="2021-02-09T01:49:42.181" v="0" actId="20577"/>
          <ac:spMkLst>
            <pc:docMk/>
            <pc:sldMk cId="3702577708" sldId="274"/>
            <ac:spMk id="7" creationId="{B294F303-BAC8-CD47-823D-5F9D4AC4A84D}"/>
          </ac:spMkLst>
        </pc:spChg>
      </pc:sldChg>
    </pc:docChg>
  </pc:docChgLst>
  <pc:docChgLst>
    <pc:chgData name="Nozomu Tsukuda" userId="A80QAKtafrC8/uFZMDeUidK7jlV8uqnAouIFjFCP3t4=" providerId="None" clId="Web-{53A7B5FD-FB9B-466B-B07F-6A78A881F650}"/>
    <pc:docChg chg="modSld">
      <pc:chgData name="Nozomu Tsukuda" userId="A80QAKtafrC8/uFZMDeUidK7jlV8uqnAouIFjFCP3t4=" providerId="None" clId="Web-{53A7B5FD-FB9B-466B-B07F-6A78A881F650}" dt="2021-02-15T08:43:52.400" v="0" actId="20577"/>
      <pc:docMkLst>
        <pc:docMk/>
      </pc:docMkLst>
      <pc:sldChg chg="modSp">
        <pc:chgData name="Nozomu Tsukuda" userId="A80QAKtafrC8/uFZMDeUidK7jlV8uqnAouIFjFCP3t4=" providerId="None" clId="Web-{53A7B5FD-FB9B-466B-B07F-6A78A881F650}" dt="2021-02-15T08:43:52.400" v="0" actId="20577"/>
        <pc:sldMkLst>
          <pc:docMk/>
          <pc:sldMk cId="4130152548" sldId="276"/>
        </pc:sldMkLst>
        <pc:spChg chg="mod">
          <ac:chgData name="Nozomu Tsukuda" userId="A80QAKtafrC8/uFZMDeUidK7jlV8uqnAouIFjFCP3t4=" providerId="None" clId="Web-{53A7B5FD-FB9B-466B-B07F-6A78A881F650}" dt="2021-02-15T08:43:52.400" v="0" actId="20577"/>
          <ac:spMkLst>
            <pc:docMk/>
            <pc:sldMk cId="4130152548" sldId="276"/>
            <ac:spMk id="16" creationId="{A5CF6BFB-B6B9-AC45-A634-2DCB7C6170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6A19D-A7B6-C54E-BA22-93B6128D811E}" type="datetimeFigureOut">
              <a:rPr kumimoji="1" lang="ja-JP" altLang="en-US" smtClean="0"/>
              <a:t>2021/2/15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BA10B-5A88-9449-8C5D-1F05BF6AE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43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BA10B-5A88-9449-8C5D-1F05BF6AEBF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83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BA10B-5A88-9449-8C5D-1F05BF6AEBF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34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表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3974" y="2708920"/>
            <a:ext cx="9478053" cy="1008112"/>
          </a:xfr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HGPｺﾞｼｯｸE" panose="020B0900000000000000" pitchFamily="50" charset="-128"/>
              <a:buNone/>
              <a:tabLst/>
              <a:defRPr sz="3600" b="1" i="0" spc="300">
                <a:solidFill>
                  <a:schemeClr val="tx2"/>
                </a:solidFill>
                <a:latin typeface="+mn-lt"/>
                <a:ea typeface="Yu Gothic" charset="-128"/>
                <a:cs typeface="Yu Gothic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213973" y="5229201"/>
            <a:ext cx="9478055" cy="1204209"/>
          </a:xfrm>
        </p:spPr>
        <p:txBody>
          <a:bodyPr anchor="b">
            <a:noAutofit/>
          </a:bodyPr>
          <a:lstStyle>
            <a:lvl1pPr marL="72000" indent="0" algn="ctr">
              <a:lnSpc>
                <a:spcPct val="100000"/>
              </a:lnSpc>
              <a:buNone/>
              <a:defRPr sz="1400" b="1" i="0">
                <a:solidFill>
                  <a:schemeClr val="tx2"/>
                </a:solidFill>
                <a:latin typeface="+mn-lt"/>
                <a:ea typeface="Yu Gothic" charset="-128"/>
                <a:cs typeface="Yu Gothic" charset="-128"/>
              </a:defRPr>
            </a:lvl1pPr>
          </a:lstStyle>
          <a:p>
            <a:pPr lvl="0"/>
            <a:r>
              <a:rPr kumimoji="1" lang="ja-JP" altLang="en-US"/>
              <a:t>会社名・部署</a:t>
            </a:r>
            <a:br>
              <a:rPr kumimoji="1" lang="ja-JP" altLang="en-US"/>
            </a:br>
            <a:r>
              <a:rPr kumimoji="1" lang="ja-JP" altLang="en-US"/>
              <a:t>名前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2" hasCustomPrompt="1"/>
          </p:nvPr>
        </p:nvSpPr>
        <p:spPr>
          <a:xfrm>
            <a:off x="213974" y="2276872"/>
            <a:ext cx="9478053" cy="648072"/>
          </a:xfrm>
        </p:spPr>
        <p:txBody>
          <a:bodyPr anchor="b">
            <a:normAutofit/>
          </a:bodyPr>
          <a:lstStyle>
            <a:lvl1pPr marL="72000" indent="0" algn="ctr">
              <a:buNone/>
              <a:defRPr sz="1800" b="1" i="0" spc="300">
                <a:solidFill>
                  <a:schemeClr val="tx2"/>
                </a:solidFill>
                <a:latin typeface="+mn-lt"/>
                <a:ea typeface="Yu Gothic" charset="-128"/>
                <a:cs typeface="Yu Gothic" charset="-128"/>
              </a:defRPr>
            </a:lvl1pPr>
            <a:lvl2pPr marL="380250" indent="0">
              <a:buNone/>
              <a:defRPr/>
            </a:lvl2pPr>
            <a:lvl3pPr marL="1027113" indent="0">
              <a:buNone/>
              <a:defRPr/>
            </a:lvl3pPr>
            <a:lvl4pPr marL="1296988" indent="0">
              <a:buNone/>
              <a:defRPr/>
            </a:lvl4pPr>
            <a:lvl5pPr marL="1566863" indent="0">
              <a:buNone/>
              <a:defRPr/>
            </a:lvl5pPr>
          </a:lstStyle>
          <a:p>
            <a:pPr lvl="0"/>
            <a:r>
              <a:rPr kumimoji="1" lang="ja-JP" altLang="en-US"/>
              <a:t>サブテキストを入力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55DE130-98F6-8A42-8164-162A42AFCC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120" y="548928"/>
            <a:ext cx="3658907" cy="431800"/>
          </a:xfrm>
        </p:spPr>
        <p:txBody>
          <a:bodyPr>
            <a:noAutofit/>
          </a:bodyPr>
          <a:lstStyle>
            <a:lvl1pPr marL="72000" indent="0" algn="r">
              <a:buNone/>
              <a:defRPr sz="14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ja-JP" altLang="en-US"/>
              <a:t>●●株式会社 御中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4CDFACD-0516-4047-A027-C278C53BE071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A5607F8-88BB-9E4F-83FF-0932BEF7BF8B}"/>
              </a:ext>
            </a:extLst>
          </p:cNvPr>
          <p:cNvCxnSpPr/>
          <p:nvPr/>
        </p:nvCxnSpPr>
        <p:spPr>
          <a:xfrm>
            <a:off x="9906000" y="0"/>
            <a:ext cx="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CF73398-937D-C949-8A52-A82A2E670655}"/>
              </a:ext>
            </a:extLst>
          </p:cNvPr>
          <p:cNvCxnSpPr/>
          <p:nvPr/>
        </p:nvCxnSpPr>
        <p:spPr>
          <a:xfrm>
            <a:off x="0" y="0"/>
            <a:ext cx="99072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4B5D6A9-E2A9-E94C-B99A-5174D4EE0967}"/>
              </a:ext>
            </a:extLst>
          </p:cNvPr>
          <p:cNvCxnSpPr/>
          <p:nvPr/>
        </p:nvCxnSpPr>
        <p:spPr>
          <a:xfrm>
            <a:off x="0" y="6858000"/>
            <a:ext cx="99072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7B394604-F3D2-3743-93FA-57115EE6D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1" y="271109"/>
            <a:ext cx="1549582" cy="8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41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7000" y="2492896"/>
            <a:ext cx="8892000" cy="1008768"/>
          </a:xfr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HGPｺﾞｼｯｸE" panose="020B0900000000000000" pitchFamily="50" charset="-128"/>
              <a:buNone/>
              <a:tabLst/>
              <a:defRPr sz="3600" b="1" i="0">
                <a:solidFill>
                  <a:schemeClr val="accent1"/>
                </a:solidFill>
                <a:latin typeface="+mj-lt"/>
                <a:ea typeface="Yu Gothic" charset="-128"/>
                <a:cs typeface="Yu Gothic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593000" y="3724896"/>
            <a:ext cx="720000" cy="64800"/>
          </a:xfrm>
          <a:prstGeom prst="rect">
            <a:avLst/>
          </a:prstGeom>
          <a:solidFill>
            <a:srgbClr val="D7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9906000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0" y="0"/>
            <a:ext cx="9907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0" y="6858000"/>
            <a:ext cx="9907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5"/>
          <p:cNvSpPr/>
          <p:nvPr/>
        </p:nvSpPr>
        <p:spPr>
          <a:xfrm>
            <a:off x="88808" y="6669360"/>
            <a:ext cx="733274" cy="18466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/>
          <a:lstStyle/>
          <a:p>
            <a:pPr lvl="0" algn="dist"/>
            <a:r>
              <a:rPr sz="600" b="0" i="0">
                <a:ea typeface="Yu Gothic" charset="-128"/>
                <a:cs typeface="Yu Gothic" charset="-128"/>
              </a:rPr>
              <a:t>©</a:t>
            </a:r>
            <a:r>
              <a:rPr lang="en-US" sz="300" b="0" i="0">
                <a:ea typeface="Yu Gothic" charset="-128"/>
                <a:cs typeface="Yu Gothic" charset="-128"/>
              </a:rPr>
              <a:t> </a:t>
            </a:r>
            <a:r>
              <a:rPr lang="en-US" sz="600" b="0" i="0">
                <a:ea typeface="Yu Gothic" charset="-128"/>
                <a:cs typeface="Yu Gothic" charset="-128"/>
              </a:rPr>
              <a:t>S</a:t>
            </a:r>
            <a:r>
              <a:rPr sz="600" b="0" i="0">
                <a:ea typeface="Yu Gothic" charset="-128"/>
                <a:cs typeface="Yu Gothic" charset="-128"/>
              </a:rPr>
              <a:t>ansan</a:t>
            </a:r>
            <a:r>
              <a:rPr lang="en-US" sz="600" b="0" i="0">
                <a:ea typeface="Yu Gothic" charset="-128"/>
                <a:cs typeface="Yu Gothic" charset="-128"/>
              </a:rPr>
              <a:t>,</a:t>
            </a:r>
            <a:r>
              <a:rPr sz="600" b="0" i="0">
                <a:ea typeface="Yu Gothic" charset="-128"/>
                <a:cs typeface="Yu Gothic" charset="-128"/>
              </a:rPr>
              <a:t> </a:t>
            </a:r>
            <a:r>
              <a:rPr lang="en-US" sz="600" b="0" i="0">
                <a:ea typeface="Yu Gothic" charset="-128"/>
                <a:cs typeface="Yu Gothic" charset="-128"/>
              </a:rPr>
              <a:t>I</a:t>
            </a:r>
            <a:r>
              <a:rPr sz="600" b="0" i="0">
                <a:ea typeface="Yu Gothic" charset="-128"/>
                <a:cs typeface="Yu Gothic" charset="-128"/>
              </a:rPr>
              <a:t>nc.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基本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コンテンツ プレースホルダ 10"/>
          <p:cNvSpPr>
            <a:spLocks noGrp="1"/>
          </p:cNvSpPr>
          <p:nvPr>
            <p:ph sz="quarter" idx="10"/>
          </p:nvPr>
        </p:nvSpPr>
        <p:spPr>
          <a:xfrm>
            <a:off x="565500" y="1196752"/>
            <a:ext cx="9068020" cy="5328592"/>
          </a:xfrm>
        </p:spPr>
        <p:txBody>
          <a:bodyPr/>
          <a:lstStyle>
            <a:lvl1pPr marL="72000" indent="0">
              <a:buNone/>
              <a:defRPr>
                <a:latin typeface="+mj-lt"/>
              </a:defRPr>
            </a:lvl1pPr>
            <a:lvl2pPr marL="380250" indent="0">
              <a:buNone/>
              <a:defRPr>
                <a:latin typeface="+mj-lt"/>
              </a:defRPr>
            </a:lvl2pPr>
            <a:lvl3pPr marL="689400" indent="0">
              <a:buNone/>
              <a:defRPr>
                <a:latin typeface="+mj-lt"/>
              </a:defRPr>
            </a:lvl3pPr>
            <a:lvl4pPr marL="923400" indent="0">
              <a:buNone/>
              <a:defRPr>
                <a:latin typeface="+mj-lt"/>
              </a:defRPr>
            </a:lvl4pPr>
            <a:lvl5pPr marL="1175400" indent="0">
              <a:buNone/>
              <a:defRPr>
                <a:latin typeface="+mj-lt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7" name="スライド番号プレースホルダ 9">
            <a:extLst>
              <a:ext uri="{FF2B5EF4-FFF2-40B4-BE49-F238E27FC236}">
                <a16:creationId xmlns:a16="http://schemas.microsoft.com/office/drawing/2014/main" id="{BAB23917-3B7A-6A49-A840-6EA94F360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4600" y="6654670"/>
            <a:ext cx="2311400" cy="1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+mj-lt"/>
                <a:ea typeface="Yu Gothic" charset="-128"/>
                <a:cs typeface="Yu Gothic" charset="-128"/>
              </a:defRPr>
            </a:lvl1pPr>
          </a:lstStyle>
          <a:p>
            <a:fld id="{BC97076A-FE38-4902-A3BD-70DA550777B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2" name="コンテンツ プレースホルダ 10"/>
          <p:cNvSpPr>
            <a:spLocks noGrp="1"/>
          </p:cNvSpPr>
          <p:nvPr>
            <p:ph sz="quarter" idx="10" hasCustomPrompt="1"/>
          </p:nvPr>
        </p:nvSpPr>
        <p:spPr>
          <a:xfrm>
            <a:off x="565500" y="1196752"/>
            <a:ext cx="9068020" cy="532859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 9">
            <a:extLst>
              <a:ext uri="{FF2B5EF4-FFF2-40B4-BE49-F238E27FC236}">
                <a16:creationId xmlns:a16="http://schemas.microsoft.com/office/drawing/2014/main" id="{561850A4-B090-024F-A0EE-24DC2F67D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4600" y="6654670"/>
            <a:ext cx="2311400" cy="1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+mj-lt"/>
                <a:ea typeface="Yu Gothic" charset="-128"/>
                <a:cs typeface="Yu Gothic" charset="-128"/>
              </a:defRPr>
            </a:lvl1pPr>
          </a:lstStyle>
          <a:p>
            <a:fld id="{BC97076A-FE38-4902-A3BD-70DA550777B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スライド番号プレースホルダ 9">
            <a:extLst>
              <a:ext uri="{FF2B5EF4-FFF2-40B4-BE49-F238E27FC236}">
                <a16:creationId xmlns:a16="http://schemas.microsoft.com/office/drawing/2014/main" id="{B92529D7-7D9E-3341-BC92-E28FFCB4C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4600" y="6654670"/>
            <a:ext cx="2311400" cy="1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+mj-lt"/>
                <a:ea typeface="Yu Gothic" charset="-128"/>
                <a:cs typeface="Yu Gothic" charset="-128"/>
              </a:defRPr>
            </a:lvl1pPr>
          </a:lstStyle>
          <a:p>
            <a:fld id="{BC97076A-FE38-4902-A3BD-70DA550777B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由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9906000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0" y="0"/>
            <a:ext cx="9907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0" y="6858000"/>
            <a:ext cx="9907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5">
            <a:extLst>
              <a:ext uri="{FF2B5EF4-FFF2-40B4-BE49-F238E27FC236}">
                <a16:creationId xmlns:a16="http://schemas.microsoft.com/office/drawing/2014/main" id="{1E5E3159-809A-BB47-8D4F-3BEF65E5B967}"/>
              </a:ext>
            </a:extLst>
          </p:cNvPr>
          <p:cNvSpPr/>
          <p:nvPr/>
        </p:nvSpPr>
        <p:spPr>
          <a:xfrm>
            <a:off x="88808" y="6669360"/>
            <a:ext cx="733274" cy="18466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/>
          <a:lstStyle/>
          <a:p>
            <a:pPr lvl="0" algn="dist"/>
            <a:r>
              <a:rPr sz="600" b="0" i="0">
                <a:ea typeface="Yu Gothic" charset="-128"/>
                <a:cs typeface="Yu Gothic" charset="-128"/>
              </a:rPr>
              <a:t>©</a:t>
            </a:r>
            <a:r>
              <a:rPr lang="en-US" sz="300" b="0" i="0">
                <a:ea typeface="Yu Gothic" charset="-128"/>
                <a:cs typeface="Yu Gothic" charset="-128"/>
              </a:rPr>
              <a:t> </a:t>
            </a:r>
            <a:r>
              <a:rPr lang="en-US" sz="600" b="0" i="0">
                <a:ea typeface="Yu Gothic" charset="-128"/>
                <a:cs typeface="Yu Gothic" charset="-128"/>
              </a:rPr>
              <a:t>S</a:t>
            </a:r>
            <a:r>
              <a:rPr sz="600" b="0" i="0">
                <a:ea typeface="Yu Gothic" charset="-128"/>
                <a:cs typeface="Yu Gothic" charset="-128"/>
              </a:rPr>
              <a:t>ansan</a:t>
            </a:r>
            <a:r>
              <a:rPr lang="en-US" sz="600" b="0" i="0">
                <a:ea typeface="Yu Gothic" charset="-128"/>
                <a:cs typeface="Yu Gothic" charset="-128"/>
              </a:rPr>
              <a:t>,</a:t>
            </a:r>
            <a:r>
              <a:rPr sz="600" b="0" i="0">
                <a:ea typeface="Yu Gothic" charset="-128"/>
                <a:cs typeface="Yu Gothic" charset="-128"/>
              </a:rPr>
              <a:t> </a:t>
            </a:r>
            <a:r>
              <a:rPr lang="en-US" sz="600" b="0" i="0">
                <a:ea typeface="Yu Gothic" charset="-128"/>
                <a:cs typeface="Yu Gothic" charset="-128"/>
              </a:rPr>
              <a:t>I</a:t>
            </a:r>
            <a:r>
              <a:rPr sz="600" b="0" i="0">
                <a:ea typeface="Yu Gothic" charset="-128"/>
                <a:cs typeface="Yu Gothic" charset="-128"/>
              </a:rPr>
              <a:t>nc.</a:t>
            </a:r>
          </a:p>
        </p:txBody>
      </p:sp>
      <p:sp>
        <p:nvSpPr>
          <p:cNvPr id="11" name="スライド番号プレースホルダ 9">
            <a:extLst>
              <a:ext uri="{FF2B5EF4-FFF2-40B4-BE49-F238E27FC236}">
                <a16:creationId xmlns:a16="http://schemas.microsoft.com/office/drawing/2014/main" id="{A5F0A68F-0BA4-9642-BE54-19872DD46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4600" y="6654670"/>
            <a:ext cx="2311400" cy="1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+mj-lt"/>
                <a:ea typeface="Yu Gothic" charset="-128"/>
                <a:cs typeface="Yu Gothic" charset="-128"/>
              </a:defRPr>
            </a:lvl1pPr>
          </a:lstStyle>
          <a:p>
            <a:fld id="{BC97076A-FE38-4902-A3BD-70DA550777B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裏表紙_ロ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9906000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0" y="0"/>
            <a:ext cx="9907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0" y="6858000"/>
            <a:ext cx="9907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04" y="2893260"/>
            <a:ext cx="1728192" cy="96087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62027" y="332656"/>
            <a:ext cx="92890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タイトル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65500" y="1196751"/>
            <a:ext cx="9068020" cy="5336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9906000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0" y="0"/>
            <a:ext cx="9907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5"/>
          <p:cNvSpPr/>
          <p:nvPr/>
        </p:nvSpPr>
        <p:spPr>
          <a:xfrm>
            <a:off x="88808" y="6669360"/>
            <a:ext cx="733274" cy="18466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/>
          <a:lstStyle/>
          <a:p>
            <a:pPr lvl="0" algn="dist"/>
            <a:r>
              <a:rPr sz="600" b="0" i="0">
                <a:ea typeface="Yu Gothic" charset="-128"/>
                <a:cs typeface="Yu Gothic" charset="-128"/>
              </a:rPr>
              <a:t>©</a:t>
            </a:r>
            <a:r>
              <a:rPr lang="en-US" sz="300" b="0" i="0">
                <a:ea typeface="Yu Gothic" charset="-128"/>
                <a:cs typeface="Yu Gothic" charset="-128"/>
              </a:rPr>
              <a:t> </a:t>
            </a:r>
            <a:r>
              <a:rPr lang="en-US" sz="600" b="0" i="0">
                <a:ea typeface="Yu Gothic" charset="-128"/>
                <a:cs typeface="Yu Gothic" charset="-128"/>
              </a:rPr>
              <a:t>S</a:t>
            </a:r>
            <a:r>
              <a:rPr sz="600" b="0" i="0">
                <a:ea typeface="Yu Gothic" charset="-128"/>
                <a:cs typeface="Yu Gothic" charset="-128"/>
              </a:rPr>
              <a:t>ansan</a:t>
            </a:r>
            <a:r>
              <a:rPr lang="en-US" sz="600" b="0" i="0">
                <a:ea typeface="Yu Gothic" charset="-128"/>
                <a:cs typeface="Yu Gothic" charset="-128"/>
              </a:rPr>
              <a:t>,</a:t>
            </a:r>
            <a:r>
              <a:rPr sz="600" b="0" i="0">
                <a:ea typeface="Yu Gothic" charset="-128"/>
                <a:cs typeface="Yu Gothic" charset="-128"/>
              </a:rPr>
              <a:t> </a:t>
            </a:r>
            <a:r>
              <a:rPr lang="en-US" sz="600" b="0" i="0">
                <a:ea typeface="Yu Gothic" charset="-128"/>
                <a:cs typeface="Yu Gothic" charset="-128"/>
              </a:rPr>
              <a:t>I</a:t>
            </a:r>
            <a:r>
              <a:rPr sz="600" b="0" i="0">
                <a:ea typeface="Yu Gothic" charset="-128"/>
                <a:cs typeface="Yu Gothic" charset="-128"/>
              </a:rPr>
              <a:t>nc.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44488" y="440668"/>
            <a:ext cx="72008" cy="4180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0" y="6858000"/>
            <a:ext cx="9907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BBD07917-20AE-8A4E-A6A8-F1B299B9D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4600" y="6654670"/>
            <a:ext cx="2311400" cy="124123"/>
          </a:xfrm>
          <a:prstGeom prst="rect">
            <a:avLst/>
          </a:prstGeom>
        </p:spPr>
        <p:txBody>
          <a:bodyPr/>
          <a:lstStyle/>
          <a:p>
            <a:fld id="{BC97076A-FE38-4902-A3BD-70DA550777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8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0" r:id="rId2"/>
    <p:sldLayoutId id="2147483860" r:id="rId3"/>
    <p:sldLayoutId id="2147483861" r:id="rId4"/>
    <p:sldLayoutId id="2147483862" r:id="rId5"/>
    <p:sldLayoutId id="2147483863" r:id="rId6"/>
    <p:sldLayoutId id="2147483865" r:id="rId7"/>
  </p:sldLayoutIdLst>
  <p:hf hdr="0" ftr="0" dt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ClrTx/>
        <a:buSzPct val="100000"/>
        <a:buFont typeface="HGPｺﾞｼｯｸE" panose="020B0900000000000000" pitchFamily="50" charset="-128"/>
        <a:buNone/>
        <a:defRPr kumimoji="1" lang="ja-JP" altLang="en-US" sz="2800" b="1" i="0" kern="1200" smtClean="0">
          <a:solidFill>
            <a:schemeClr val="tx1"/>
          </a:solidFill>
          <a:latin typeface="+mj-lt"/>
          <a:ea typeface="Yu Gothic" charset="-128"/>
          <a:cs typeface="Yu Gothic" charset="-128"/>
        </a:defRPr>
      </a:lvl1pPr>
    </p:titleStyle>
    <p:bodyStyle>
      <a:lvl1pPr marL="360000" indent="-288000" algn="l" defTabSz="914400" rtl="0" eaLnBrk="1" latinLnBrk="0" hangingPunct="1">
        <a:lnSpc>
          <a:spcPct val="130000"/>
        </a:lnSpc>
        <a:spcBef>
          <a:spcPts val="1400"/>
        </a:spcBef>
        <a:buClr>
          <a:schemeClr val="accent6"/>
        </a:buClr>
        <a:buFont typeface="HGPｺﾞｼｯｸE" panose="020B0900000000000000" pitchFamily="50" charset="-128"/>
        <a:buChar char="-"/>
        <a:defRPr kumimoji="1"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66000" indent="-285750" algn="l" defTabSz="914400" rtl="0" eaLnBrk="1" latinLnBrk="0" hangingPunct="1">
        <a:lnSpc>
          <a:spcPct val="130000"/>
        </a:lnSpc>
        <a:spcBef>
          <a:spcPts val="800"/>
        </a:spcBef>
        <a:buClr>
          <a:schemeClr val="accent6"/>
        </a:buClr>
        <a:buFont typeface="HGPｺﾞｼｯｸE" panose="020B0900000000000000" pitchFamily="50" charset="-128"/>
        <a:buChar char="-"/>
        <a:defRPr kumimoji="1" sz="2200" kern="1200">
          <a:solidFill>
            <a:schemeClr val="tx1"/>
          </a:solidFill>
          <a:latin typeface="+mj-lt"/>
          <a:ea typeface="+mn-ea"/>
          <a:cs typeface="+mn-cs"/>
        </a:defRPr>
      </a:lvl2pPr>
      <a:lvl3pPr marL="1255713" indent="-228600" algn="l" defTabSz="914400" rtl="0" eaLnBrk="1" latinLnBrk="0" hangingPunct="1">
        <a:lnSpc>
          <a:spcPct val="130000"/>
        </a:lnSpc>
        <a:spcBef>
          <a:spcPts val="600"/>
        </a:spcBef>
        <a:buClr>
          <a:schemeClr val="accent6"/>
        </a:buClr>
        <a:buFont typeface="HGPｺﾞｼｯｸE" panose="020B0900000000000000" pitchFamily="50" charset="-128"/>
        <a:buChar char="&gt;"/>
        <a:defRPr kumimoji="1"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525588" indent="-228600" algn="l" defTabSz="914400" rtl="0" eaLnBrk="1" latinLnBrk="0" hangingPunct="1">
        <a:lnSpc>
          <a:spcPct val="130000"/>
        </a:lnSpc>
        <a:spcBef>
          <a:spcPts val="400"/>
        </a:spcBef>
        <a:buClr>
          <a:schemeClr val="accent6"/>
        </a:buClr>
        <a:buFont typeface="HGPｺﾞｼｯｸE" panose="020B0900000000000000" pitchFamily="50" charset="-128"/>
        <a:buChar char="-"/>
        <a:defRPr kumimoji="1"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28600" algn="l" defTabSz="914400" rtl="0" eaLnBrk="1" latinLnBrk="0" hangingPunct="1">
        <a:lnSpc>
          <a:spcPct val="130000"/>
        </a:lnSpc>
        <a:spcBef>
          <a:spcPts val="200"/>
        </a:spcBef>
        <a:buClr>
          <a:schemeClr val="accent6"/>
        </a:buClr>
        <a:buFont typeface="HGPｺﾞｼｯｸE" panose="020B0900000000000000" pitchFamily="50" charset="-128"/>
        <a:buChar char="&gt;"/>
        <a:defRPr kumimoji="1"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in.sansan.com/best_practice/online-meishi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DDE6FADC-2A02-C047-BAD2-C65B6D237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473" y="5419059"/>
            <a:ext cx="9478055" cy="1204209"/>
          </a:xfrm>
        </p:spPr>
        <p:txBody>
          <a:bodyPr anchor="t"/>
          <a:lstStyle/>
          <a:p>
            <a:pPr marL="0">
              <a:lnSpc>
                <a:spcPts val="2980"/>
              </a:lnSpc>
              <a:spcBef>
                <a:spcPts val="0"/>
              </a:spcBef>
            </a:pPr>
            <a:endParaRPr lang="en-US" altLang="ja-JP" dirty="0">
              <a:latin typeface="+mj-lt"/>
              <a:ea typeface="游ゴシック"/>
            </a:endParaRPr>
          </a:p>
          <a:p>
            <a:pPr marL="0">
              <a:lnSpc>
                <a:spcPts val="2980"/>
              </a:lnSpc>
              <a:spcBef>
                <a:spcPts val="0"/>
              </a:spcBef>
            </a:pPr>
            <a:r>
              <a:rPr lang="en-US" altLang="ja-JP" dirty="0">
                <a:latin typeface="+mj-lt"/>
                <a:ea typeface="游ゴシック"/>
              </a:rPr>
              <a:t>Sansan</a:t>
            </a:r>
            <a:r>
              <a:rPr lang="ja-JP" altLang="en-US">
                <a:latin typeface="+mj-lt"/>
                <a:ea typeface="游ゴシック"/>
              </a:rPr>
              <a:t> 株式会社</a:t>
            </a:r>
            <a:endParaRPr lang="ja-JP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294F303-BAC8-CD47-823D-5F9D4AC4A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475" y="2780928"/>
            <a:ext cx="9478053" cy="1368152"/>
          </a:xfrm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ja-JP" altLang="en-US" sz="3200" spc="0">
                <a:latin typeface="+mj-lt"/>
                <a:ea typeface="游ゴシック"/>
              </a:rPr>
              <a:t>だれでもオンライン名刺を持てる</a:t>
            </a:r>
            <a:br>
              <a:rPr lang="en-US" altLang="ja-JP" sz="3200" spc="0" dirty="0">
                <a:latin typeface="+mj-lt"/>
                <a:ea typeface="游ゴシック" panose="020B0400000000000000" pitchFamily="50" charset="-128"/>
              </a:rPr>
            </a:br>
            <a:r>
              <a:rPr lang="ja-JP" altLang="en-US" sz="3200" spc="0">
                <a:latin typeface="+mj-lt"/>
                <a:ea typeface="游ゴシック"/>
              </a:rPr>
              <a:t>管理者一括設定マニュアル</a:t>
            </a:r>
            <a:endParaRPr kumimoji="1" lang="ja-JP" altLang="en-US" sz="3200" spc="0">
              <a:latin typeface="+mj-lt"/>
              <a:ea typeface="游ゴシック"/>
            </a:endParaRPr>
          </a:p>
        </p:txBody>
      </p:sp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B977F99D-31EE-274A-B98F-FEC8468AB832}"/>
              </a:ext>
            </a:extLst>
          </p:cNvPr>
          <p:cNvSpPr txBox="1">
            <a:spLocks/>
          </p:cNvSpPr>
          <p:nvPr/>
        </p:nvSpPr>
        <p:spPr>
          <a:xfrm>
            <a:off x="2707785" y="2283814"/>
            <a:ext cx="4490429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72000" indent="0" algn="ctr" defTabSz="914400" rtl="0" eaLnBrk="1" latinLnBrk="0" hangingPunct="1">
              <a:lnSpc>
                <a:spcPct val="130000"/>
              </a:lnSpc>
              <a:spcBef>
                <a:spcPts val="1400"/>
              </a:spcBef>
              <a:buClr>
                <a:schemeClr val="accent6"/>
              </a:buClr>
              <a:buFont typeface="HGPｺﾞｼｯｸE" panose="020B0900000000000000" pitchFamily="50" charset="-128"/>
              <a:buNone/>
              <a:defRPr kumimoji="1" sz="1800" b="1" i="0" kern="1200" spc="300">
                <a:solidFill>
                  <a:schemeClr val="tx2"/>
                </a:solidFill>
                <a:latin typeface="游ゴシック" panose="020B0400000000000000" pitchFamily="50" charset="-128"/>
                <a:ea typeface="Yu Gothic" charset="-128"/>
                <a:cs typeface="Yu Gothic" charset="-128"/>
              </a:defRPr>
            </a:lvl1pPr>
            <a:lvl2pPr marL="380250" indent="0" algn="l" defTabSz="914400" rtl="0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6"/>
              </a:buClr>
              <a:buFont typeface="HGPｺﾞｼｯｸE" panose="020B0900000000000000" pitchFamily="50" charset="-128"/>
              <a:buNone/>
              <a:defRPr kumimoji="1" sz="2200" kern="120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+mn-cs"/>
              </a:defRPr>
            </a:lvl2pPr>
            <a:lvl3pPr marL="1027113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accent6"/>
              </a:buClr>
              <a:buFont typeface="HGPｺﾞｼｯｸE" panose="020B0900000000000000" pitchFamily="50" charset="-128"/>
              <a:buNone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+mn-cs"/>
              </a:defRPr>
            </a:lvl3pPr>
            <a:lvl4pPr marL="1296988" indent="0" algn="l" defTabSz="914400" rtl="0" eaLnBrk="1" latinLnBrk="0" hangingPunct="1">
              <a:lnSpc>
                <a:spcPct val="130000"/>
              </a:lnSpc>
              <a:spcBef>
                <a:spcPts val="400"/>
              </a:spcBef>
              <a:buClr>
                <a:schemeClr val="accent6"/>
              </a:buClr>
              <a:buFont typeface="HGPｺﾞｼｯｸE" panose="020B0900000000000000" pitchFamily="50" charset="-128"/>
              <a:buNone/>
              <a:defRPr kumimoji="1" sz="1800" kern="120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+mn-cs"/>
              </a:defRPr>
            </a:lvl4pPr>
            <a:lvl5pPr marL="1566863" indent="0" algn="l" defTabSz="914400" rtl="0" eaLnBrk="1" latinLnBrk="0" hangingPunct="1">
              <a:lnSpc>
                <a:spcPct val="130000"/>
              </a:lnSpc>
              <a:spcBef>
                <a:spcPts val="200"/>
              </a:spcBef>
              <a:buClr>
                <a:schemeClr val="accent6"/>
              </a:buClr>
              <a:buFont typeface="HGPｺﾞｼｯｸE" panose="020B0900000000000000" pitchFamily="50" charset="-128"/>
              <a:buNone/>
              <a:defRPr kumimoji="1" sz="1600" kern="120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spc="120">
                <a:latin typeface="+mj-lt"/>
                <a:ea typeface="游ゴシック" panose="020B0400000000000000" pitchFamily="50" charset="-128"/>
              </a:rPr>
              <a:t>オンライン名刺で受注率を上げる</a:t>
            </a:r>
            <a:endParaRPr lang="ja-JP" altLang="en-US" sz="1600" spc="120" dirty="0">
              <a:latin typeface="+mj-lt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2577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0A93-0FE1-0149-B40C-0839A3D2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27" y="332656"/>
            <a:ext cx="7089546" cy="634082"/>
          </a:xfrm>
        </p:spPr>
        <p:txBody>
          <a:bodyPr/>
          <a:lstStyle/>
          <a:p>
            <a:r>
              <a:rPr lang="ja-JP" altLang="en-US">
                <a:latin typeface="Yu Gothic" panose="020B0400000000000000" pitchFamily="34" charset="-128"/>
                <a:ea typeface="Yu Gothic" panose="020B0400000000000000" pitchFamily="34" charset="-128"/>
              </a:rPr>
              <a:t>よくあるご質問</a:t>
            </a:r>
            <a:r>
              <a:rPr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 1</a:t>
            </a:r>
            <a:endParaRPr lang="ja-JP" altLang="en-US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9E78E52-A93C-404B-B022-FE1A62DE28E3}"/>
              </a:ext>
            </a:extLst>
          </p:cNvPr>
          <p:cNvSpPr/>
          <p:nvPr/>
        </p:nvSpPr>
        <p:spPr>
          <a:xfrm>
            <a:off x="8225028" y="159256"/>
            <a:ext cx="1538560" cy="28809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47C0951-E138-814D-BCF1-5AB060D96ED9}"/>
              </a:ext>
            </a:extLst>
          </p:cNvPr>
          <p:cNvSpPr/>
          <p:nvPr/>
        </p:nvSpPr>
        <p:spPr>
          <a:xfrm>
            <a:off x="8267186" y="198000"/>
            <a:ext cx="14542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900" b="1" spc="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オンライン名刺一括設定</a:t>
            </a:r>
          </a:p>
        </p:txBody>
      </p:sp>
      <p:sp>
        <p:nvSpPr>
          <p:cNvPr id="17" name="スライド番号プレースホルダー 3">
            <a:extLst>
              <a:ext uri="{FF2B5EF4-FFF2-40B4-BE49-F238E27FC236}">
                <a16:creationId xmlns:a16="http://schemas.microsoft.com/office/drawing/2014/main" id="{1C4CB800-2B1C-EC46-A3D1-196D80A25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4600" y="6654670"/>
            <a:ext cx="2311400" cy="1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600" b="0" i="0" kern="1200">
                <a:solidFill>
                  <a:schemeClr val="tx1"/>
                </a:solidFill>
                <a:latin typeface="+mn-lt"/>
                <a:ea typeface="Yu Gothic" charset="-128"/>
                <a:cs typeface="Yu Gothic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7076A-FE38-4902-A3BD-70DA550777B1}" type="slidenum">
              <a:rPr lang="ja-JP" altLang="en-US" sz="1200" dirty="0" smtClean="0"/>
              <a:pPr/>
              <a:t>9</a:t>
            </a:fld>
            <a:endParaRPr kumimoji="1" lang="ja-JP" altLang="en-US" sz="1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7B9A1C-4837-534D-A769-313B58D5FD14}"/>
              </a:ext>
            </a:extLst>
          </p:cNvPr>
          <p:cNvSpPr txBox="1"/>
          <p:nvPr/>
        </p:nvSpPr>
        <p:spPr>
          <a:xfrm>
            <a:off x="606193" y="1127178"/>
            <a:ext cx="8733128" cy="4260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234900">
              <a:lnSpc>
                <a:spcPts val="2880"/>
              </a:lnSpc>
              <a:spcBef>
                <a:spcPts val="3200"/>
              </a:spcBef>
              <a:buClr>
                <a:schemeClr val="accent6"/>
              </a:buClr>
              <a:buSzPct val="100000"/>
              <a:buFont typeface="システムフォント（レギュラー）"/>
              <a:buChar char="⁃"/>
            </a:pPr>
            <a:r>
              <a:rPr lang="en-US" altLang="ja-JP" sz="1600" b="1" dirty="0">
                <a:ea typeface="Yu Gothic" charset="-128"/>
                <a:cs typeface="Yu Gothic" charset="-128"/>
              </a:rPr>
              <a:t>[</a:t>
            </a:r>
            <a:r>
              <a:rPr lang="ja-JP" altLang="en-US" sz="1600" b="1">
                <a:ea typeface="Yu Gothic" charset="-128"/>
                <a:cs typeface="Yu Gothic" charset="-128"/>
              </a:rPr>
              <a:t>ユーザープロフィール設定</a:t>
            </a:r>
            <a:r>
              <a:rPr lang="en-US" altLang="ja-JP" sz="1600" b="1" dirty="0">
                <a:ea typeface="Yu Gothic" charset="-128"/>
                <a:cs typeface="Yu Gothic" charset="-128"/>
              </a:rPr>
              <a:t>] </a:t>
            </a:r>
            <a:r>
              <a:rPr lang="ja-JP" altLang="en-US" sz="1600" b="1">
                <a:ea typeface="Yu Gothic" charset="-128"/>
                <a:cs typeface="Yu Gothic" charset="-128"/>
              </a:rPr>
              <a:t>は、同僚コラボレーション未契約でも使用できますか？</a:t>
            </a:r>
            <a:endParaRPr lang="en-US" altLang="ja-JP" sz="1600">
              <a:latin typeface="+mj-lt"/>
              <a:ea typeface="Yu Gothic" charset="-128"/>
              <a:cs typeface="Yu Gothic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50D9B24-C565-614A-8FB6-3A649C363072}"/>
              </a:ext>
            </a:extLst>
          </p:cNvPr>
          <p:cNvSpPr txBox="1"/>
          <p:nvPr/>
        </p:nvSpPr>
        <p:spPr>
          <a:xfrm>
            <a:off x="936000" y="1596617"/>
            <a:ext cx="7776864" cy="6258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ts val="800"/>
              </a:spcBef>
            </a:pP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はい。ご契約内容に関わらず、オンライン名刺一括設定にご利用いただけます。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  <a:cs typeface="Yu Gothic" charset="-128"/>
            </a:endParaRPr>
          </a:p>
          <a:p>
            <a:pPr>
              <a:spcBef>
                <a:spcPts val="800"/>
              </a:spcBef>
            </a:pP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    (</a:t>
            </a: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それ以外の「同僚」機能は利用できず、これまでの契約と変更ありません。</a:t>
            </a: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9287194-B9AB-F04D-80CD-EBF1BB3EE8CD}"/>
              </a:ext>
            </a:extLst>
          </p:cNvPr>
          <p:cNvSpPr txBox="1"/>
          <p:nvPr/>
        </p:nvSpPr>
        <p:spPr>
          <a:xfrm>
            <a:off x="606193" y="2449937"/>
            <a:ext cx="8913084" cy="4283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234900">
              <a:lnSpc>
                <a:spcPts val="2880"/>
              </a:lnSpc>
              <a:spcBef>
                <a:spcPts val="3200"/>
              </a:spcBef>
              <a:buClr>
                <a:schemeClr val="accent6"/>
              </a:buClr>
              <a:buSzPct val="100000"/>
              <a:buFont typeface="システムフォント（レギュラー）"/>
              <a:buChar char="⁃"/>
            </a:pPr>
            <a:r>
              <a:rPr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使用するインポートファイルのテンプレートはありますか？</a:t>
            </a:r>
            <a:endParaRPr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  <a:cs typeface="Yu Gothic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69560EC-E6B2-CB40-B797-EB1300F8E5D7}"/>
              </a:ext>
            </a:extLst>
          </p:cNvPr>
          <p:cNvSpPr txBox="1"/>
          <p:nvPr/>
        </p:nvSpPr>
        <p:spPr>
          <a:xfrm>
            <a:off x="936000" y="2955292"/>
            <a:ext cx="8403321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ts val="800"/>
              </a:spcBef>
            </a:pP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はい。現在のプロフィール情報を</a:t>
            </a: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CSV</a:t>
            </a: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ファイルとして書き出し、ご利用いただけます。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  <a:cs typeface="Yu Gothic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0791033-1B54-8845-A724-55461D33774C}"/>
              </a:ext>
            </a:extLst>
          </p:cNvPr>
          <p:cNvSpPr txBox="1"/>
          <p:nvPr/>
        </p:nvSpPr>
        <p:spPr>
          <a:xfrm>
            <a:off x="606193" y="3567643"/>
            <a:ext cx="8913084" cy="4283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234900">
              <a:lnSpc>
                <a:spcPts val="2880"/>
              </a:lnSpc>
              <a:spcBef>
                <a:spcPts val="3200"/>
              </a:spcBef>
              <a:buClr>
                <a:schemeClr val="accent6"/>
              </a:buClr>
              <a:buSzPct val="100000"/>
              <a:buFont typeface="システムフォント（レギュラー）"/>
              <a:buChar char="⁃"/>
            </a:pPr>
            <a:r>
              <a:rPr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インポートファイルの必須項目は何でしょうか？</a:t>
            </a:r>
            <a:endParaRPr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  <a:cs typeface="Yu Gothic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433A3FC-EE45-8141-9A01-AE5512A070BC}"/>
              </a:ext>
            </a:extLst>
          </p:cNvPr>
          <p:cNvSpPr txBox="1"/>
          <p:nvPr/>
        </p:nvSpPr>
        <p:spPr>
          <a:xfrm>
            <a:off x="1025452" y="4082401"/>
            <a:ext cx="8403321" cy="6258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ts val="800"/>
              </a:spcBef>
            </a:pPr>
            <a:r>
              <a:rPr lang="ja-JP" altLang="en-US" sz="1400" dirty="0">
                <a:ea typeface="Yu Gothic" charset="-128"/>
                <a:cs typeface="Yu Gothic" charset="-128"/>
              </a:rPr>
              <a:t>必須項目は「氏名</a:t>
            </a:r>
            <a:r>
              <a:rPr lang="en-US" altLang="ja-JP" sz="1400" dirty="0">
                <a:ea typeface="Yu Gothic" charset="-128"/>
                <a:cs typeface="Yu Gothic" charset="-128"/>
              </a:rPr>
              <a:t>(</a:t>
            </a:r>
            <a:r>
              <a:rPr lang="ja-JP" altLang="en-US" sz="1400" dirty="0">
                <a:ea typeface="Yu Gothic" charset="-128"/>
                <a:cs typeface="Yu Gothic" charset="-128"/>
              </a:rPr>
              <a:t>姓・名</a:t>
            </a:r>
            <a:r>
              <a:rPr lang="en-US" altLang="ja-JP" sz="1400" dirty="0">
                <a:ea typeface="Yu Gothic" charset="-128"/>
                <a:cs typeface="Yu Gothic" charset="-128"/>
              </a:rPr>
              <a:t>)</a:t>
            </a:r>
            <a:r>
              <a:rPr lang="ja-JP" altLang="en-US" sz="1400" dirty="0">
                <a:ea typeface="Yu Gothic" charset="-128"/>
                <a:cs typeface="Yu Gothic" charset="-128"/>
              </a:rPr>
              <a:t>」、「会社名」の</a:t>
            </a:r>
            <a:r>
              <a:rPr lang="en-US" altLang="ja-JP" sz="1400" dirty="0">
                <a:ea typeface="Yu Gothic" charset="-128"/>
                <a:cs typeface="Yu Gothic" charset="-128"/>
              </a:rPr>
              <a:t>2</a:t>
            </a:r>
            <a:r>
              <a:rPr lang="ja-JP" altLang="en-US" sz="1400" dirty="0">
                <a:ea typeface="Yu Gothic" charset="-128"/>
                <a:cs typeface="Yu Gothic" charset="-128"/>
              </a:rPr>
              <a:t>つです。</a:t>
            </a:r>
            <a:endParaRPr lang="en-US" altLang="ja-JP" sz="1400" dirty="0">
              <a:ea typeface="Yu Gothic" charset="-128"/>
              <a:cs typeface="Yu Gothic" charset="-128"/>
            </a:endParaRPr>
          </a:p>
          <a:p>
            <a:pPr>
              <a:spcBef>
                <a:spcPts val="800"/>
              </a:spcBef>
            </a:pPr>
            <a:r>
              <a:rPr lang="ja-JP" altLang="en-US" sz="1400" dirty="0"/>
              <a:t>オンライン名刺一括設定に必要な項目は、管理者のみが編集可能です。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C4085AB-EAA1-114D-9D21-5A28A84CBE16}"/>
              </a:ext>
            </a:extLst>
          </p:cNvPr>
          <p:cNvSpPr txBox="1"/>
          <p:nvPr/>
        </p:nvSpPr>
        <p:spPr>
          <a:xfrm>
            <a:off x="606193" y="4949797"/>
            <a:ext cx="8913084" cy="4283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234900">
              <a:lnSpc>
                <a:spcPts val="2880"/>
              </a:lnSpc>
              <a:spcBef>
                <a:spcPts val="3200"/>
              </a:spcBef>
              <a:buClr>
                <a:schemeClr val="accent6"/>
              </a:buClr>
              <a:buSzPct val="100000"/>
              <a:buFont typeface="システムフォント（レギュラー）"/>
              <a:buChar char="⁃"/>
            </a:pPr>
            <a:r>
              <a:rPr lang="ja-JP" altLang="en-US" sz="1600" b="1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ユーザー自身が、ユーザープロフィールを登録</a:t>
            </a:r>
            <a:r>
              <a:rPr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/</a:t>
            </a:r>
            <a:r>
              <a:rPr lang="ja-JP" altLang="en-US" sz="1600" b="1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更新できますか？</a:t>
            </a:r>
            <a:endParaRPr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  <a:cs typeface="Yu Gothic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22A562-E552-5D43-A5E0-7DEB13717D65}"/>
              </a:ext>
            </a:extLst>
          </p:cNvPr>
          <p:cNvSpPr txBox="1"/>
          <p:nvPr/>
        </p:nvSpPr>
        <p:spPr>
          <a:xfrm>
            <a:off x="1025452" y="5467863"/>
            <a:ext cx="8403321" cy="6258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ts val="800"/>
              </a:spcBef>
            </a:pP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いいえ。システム管理者のみが登録</a:t>
            </a: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/</a:t>
            </a: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更新できます。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  <a:cs typeface="Yu Gothic" charset="-128"/>
            </a:endParaRPr>
          </a:p>
          <a:p>
            <a:pPr>
              <a:spcBef>
                <a:spcPts val="800"/>
              </a:spcBef>
            </a:pP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ユーザーは、自身の新しい名刺をスキャンすれば、名刺データを使って登録</a:t>
            </a: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/</a:t>
            </a: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更新できます。</a:t>
            </a:r>
            <a:endParaRPr lang="ja-JP" altLang="en-US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7867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0A93-0FE1-0149-B40C-0839A3D2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27" y="332656"/>
            <a:ext cx="7089546" cy="634082"/>
          </a:xfrm>
        </p:spPr>
        <p:txBody>
          <a:bodyPr/>
          <a:lstStyle/>
          <a:p>
            <a:r>
              <a:rPr lang="ja-JP" altLang="en-US">
                <a:latin typeface="Yu Gothic" panose="020B0400000000000000" pitchFamily="34" charset="-128"/>
                <a:ea typeface="Yu Gothic" panose="020B0400000000000000" pitchFamily="34" charset="-128"/>
              </a:rPr>
              <a:t>よくあるご質問</a:t>
            </a:r>
            <a:r>
              <a:rPr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 2</a:t>
            </a:r>
            <a:endParaRPr lang="ja-JP" altLang="en-US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9E78E52-A93C-404B-B022-FE1A62DE28E3}"/>
              </a:ext>
            </a:extLst>
          </p:cNvPr>
          <p:cNvSpPr/>
          <p:nvPr/>
        </p:nvSpPr>
        <p:spPr>
          <a:xfrm>
            <a:off x="8225028" y="159256"/>
            <a:ext cx="1538560" cy="28809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47C0951-E138-814D-BCF1-5AB060D96ED9}"/>
              </a:ext>
            </a:extLst>
          </p:cNvPr>
          <p:cNvSpPr/>
          <p:nvPr/>
        </p:nvSpPr>
        <p:spPr>
          <a:xfrm>
            <a:off x="8267186" y="198000"/>
            <a:ext cx="14542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900" b="1" spc="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オンライン名刺一括設定</a:t>
            </a:r>
          </a:p>
        </p:txBody>
      </p:sp>
      <p:sp>
        <p:nvSpPr>
          <p:cNvPr id="17" name="スライド番号プレースホルダー 3">
            <a:extLst>
              <a:ext uri="{FF2B5EF4-FFF2-40B4-BE49-F238E27FC236}">
                <a16:creationId xmlns:a16="http://schemas.microsoft.com/office/drawing/2014/main" id="{1C4CB800-2B1C-EC46-A3D1-196D80A25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4600" y="6654670"/>
            <a:ext cx="2311400" cy="1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600" b="0" i="0" kern="1200">
                <a:solidFill>
                  <a:schemeClr val="tx1"/>
                </a:solidFill>
                <a:latin typeface="+mn-lt"/>
                <a:ea typeface="Yu Gothic" charset="-128"/>
                <a:cs typeface="Yu Gothic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7076A-FE38-4902-A3BD-70DA550777B1}" type="slidenum">
              <a:rPr lang="ja-JP" altLang="en-US" sz="1200" smtClean="0"/>
              <a:pPr/>
              <a:t>10</a:t>
            </a:fld>
            <a:endParaRPr kumimoji="1" lang="ja-JP" altLang="en-US" sz="12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9287194-B9AB-F04D-80CD-EBF1BB3EE8CD}"/>
              </a:ext>
            </a:extLst>
          </p:cNvPr>
          <p:cNvSpPr txBox="1"/>
          <p:nvPr/>
        </p:nvSpPr>
        <p:spPr>
          <a:xfrm>
            <a:off x="606193" y="1123794"/>
            <a:ext cx="8913084" cy="4260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234900">
              <a:lnSpc>
                <a:spcPts val="2880"/>
              </a:lnSpc>
              <a:spcBef>
                <a:spcPts val="3200"/>
              </a:spcBef>
              <a:buClr>
                <a:schemeClr val="accent6"/>
              </a:buClr>
              <a:buSzPct val="100000"/>
              <a:buFont typeface="システムフォント（レギュラー）"/>
              <a:buChar char="⁃"/>
            </a:pPr>
            <a:r>
              <a:rPr lang="ja-JP" altLang="en-US" sz="1600" b="1">
                <a:ea typeface="Yu Gothic" charset="-128"/>
                <a:cs typeface="Yu Gothic" charset="-128"/>
              </a:rPr>
              <a:t>登録開始から、設定完了ステータスになるまではどのくらい時間がかかりますか？</a:t>
            </a:r>
            <a:endParaRPr lang="en-US" altLang="ja-JP" sz="1600" b="1" dirty="0">
              <a:ea typeface="Yu Gothic" charset="-128"/>
              <a:cs typeface="Yu Gothic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69560EC-E6B2-CB40-B797-EB1300F8E5D7}"/>
              </a:ext>
            </a:extLst>
          </p:cNvPr>
          <p:cNvSpPr txBox="1"/>
          <p:nvPr/>
        </p:nvSpPr>
        <p:spPr>
          <a:xfrm>
            <a:off x="936000" y="1629149"/>
            <a:ext cx="8403321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1000</a:t>
            </a: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ユーザーへの設定で、通常</a:t>
            </a: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3</a:t>
            </a: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分程度で完了します。</a:t>
            </a:r>
            <a:endParaRPr lang="ja-JP" altLang="en-US" sz="14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0791033-1B54-8845-A724-55461D33774C}"/>
              </a:ext>
            </a:extLst>
          </p:cNvPr>
          <p:cNvSpPr txBox="1"/>
          <p:nvPr/>
        </p:nvSpPr>
        <p:spPr>
          <a:xfrm>
            <a:off x="606193" y="2125780"/>
            <a:ext cx="8913084" cy="4260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234900">
              <a:lnSpc>
                <a:spcPts val="2880"/>
              </a:lnSpc>
              <a:spcBef>
                <a:spcPts val="3200"/>
              </a:spcBef>
              <a:buClr>
                <a:schemeClr val="accent6"/>
              </a:buClr>
              <a:buSzPct val="100000"/>
              <a:buFont typeface="システムフォント（レギュラー）"/>
              <a:buChar char="⁃"/>
            </a:pPr>
            <a:r>
              <a:rPr lang="ja-JP" altLang="en-US" sz="1600" b="1">
                <a:ea typeface="Yu Gothic" charset="-128"/>
                <a:cs typeface="Yu Gothic" charset="-128"/>
              </a:rPr>
              <a:t>既に自己名刺で登録済みのオンライン名刺はどうなりますか？</a:t>
            </a:r>
            <a:endParaRPr lang="en-US" altLang="ja-JP" sz="1600" b="1" dirty="0">
              <a:ea typeface="Yu Gothic" charset="-128"/>
              <a:cs typeface="Yu Gothic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433A3FC-EE45-8141-9A01-AE5512A070BC}"/>
              </a:ext>
            </a:extLst>
          </p:cNvPr>
          <p:cNvSpPr txBox="1"/>
          <p:nvPr/>
        </p:nvSpPr>
        <p:spPr>
          <a:xfrm>
            <a:off x="1025452" y="2640538"/>
            <a:ext cx="8403321" cy="94384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ts val="800"/>
              </a:spcBef>
            </a:pP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一括設定の対象に含まれていれば、ユーザープロフィールの情報で上書きされます。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  <a:cs typeface="Yu Gothic" charset="-128"/>
            </a:endParaRPr>
          </a:p>
          <a:p>
            <a:pPr>
              <a:spcBef>
                <a:spcPts val="800"/>
              </a:spcBef>
            </a:pP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避けたい場合は、「オンライン名刺設定」画面上で「未設定」のユーザーを検索し、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  <a:cs typeface="Yu Gothic" charset="-128"/>
            </a:endParaRPr>
          </a:p>
          <a:p>
            <a:pPr>
              <a:spcBef>
                <a:spcPts val="800"/>
              </a:spcBef>
            </a:pP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  <a:cs typeface="Yu Gothic" charset="-128"/>
              </a:rPr>
              <a:t>表示されるユーザーのみを対象としてください。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C4085AB-EAA1-114D-9D21-5A28A84CBE16}"/>
              </a:ext>
            </a:extLst>
          </p:cNvPr>
          <p:cNvSpPr txBox="1"/>
          <p:nvPr/>
        </p:nvSpPr>
        <p:spPr>
          <a:xfrm>
            <a:off x="606193" y="3788711"/>
            <a:ext cx="8913084" cy="4260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234900">
              <a:lnSpc>
                <a:spcPts val="2880"/>
              </a:lnSpc>
              <a:spcBef>
                <a:spcPts val="3200"/>
              </a:spcBef>
              <a:buClr>
                <a:schemeClr val="accent6"/>
              </a:buClr>
              <a:buSzPct val="100000"/>
              <a:buFont typeface="システムフォント（レギュラー）"/>
              <a:buChar char="⁃"/>
            </a:pPr>
            <a:r>
              <a:rPr lang="ja-JP" altLang="en-US" sz="1600" b="1">
                <a:ea typeface="Yu Gothic" charset="-128"/>
                <a:cs typeface="Yu Gothic" charset="-128"/>
              </a:rPr>
              <a:t>部門管理者も、一括設定を利用できますか？</a:t>
            </a:r>
            <a:endParaRPr lang="en-US" altLang="ja-JP" sz="1600" b="1" dirty="0">
              <a:ea typeface="Yu Gothic" charset="-128"/>
              <a:cs typeface="Yu Gothic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82C0A28-BB91-4A4D-AADA-F4BF0ECB8FE3}"/>
              </a:ext>
            </a:extLst>
          </p:cNvPr>
          <p:cNvSpPr txBox="1"/>
          <p:nvPr/>
        </p:nvSpPr>
        <p:spPr>
          <a:xfrm>
            <a:off x="1025452" y="4283591"/>
            <a:ext cx="8403321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Step2.</a:t>
            </a: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ユーザープロフィールの設定は可能ですが、</a:t>
            </a: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Step3.</a:t>
            </a: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オンライン名刺の一括登録はシステム管理者のみが利用できます。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5CF6BFB-B6B9-AC45-A634-2DCB7C61702D}"/>
              </a:ext>
            </a:extLst>
          </p:cNvPr>
          <p:cNvSpPr txBox="1"/>
          <p:nvPr/>
        </p:nvSpPr>
        <p:spPr>
          <a:xfrm>
            <a:off x="606193" y="5004793"/>
            <a:ext cx="8913084" cy="42582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234315">
              <a:lnSpc>
                <a:spcPts val="2880"/>
              </a:lnSpc>
              <a:spcBef>
                <a:spcPts val="3200"/>
              </a:spcBef>
              <a:buClr>
                <a:schemeClr val="accent6"/>
              </a:buClr>
              <a:buSzPct val="100000"/>
              <a:buFont typeface="システムフォント（レギュラー）"/>
              <a:buChar char="⁃"/>
            </a:pPr>
            <a:r>
              <a:rPr lang="en-US" altLang="ja-JP" sz="1600" b="1">
                <a:latin typeface="Yu Gothic"/>
                <a:ea typeface="Yu Gothic"/>
              </a:rPr>
              <a:t>[</a:t>
            </a:r>
            <a:r>
              <a:rPr lang="ja-JP" altLang="en-US" sz="1600" b="1">
                <a:latin typeface="Yu Gothic"/>
                <a:ea typeface="Yu Gothic"/>
              </a:rPr>
              <a:t>オンライン名刺設定</a:t>
            </a:r>
            <a:r>
              <a:rPr lang="en-US" altLang="ja-JP" sz="1600" b="1">
                <a:latin typeface="Yu Gothic"/>
                <a:ea typeface="Yu Gothic"/>
              </a:rPr>
              <a:t>]</a:t>
            </a:r>
            <a:r>
              <a:rPr lang="ja-JP" altLang="en-US" sz="1600" b="1">
                <a:latin typeface="Yu Gothic"/>
                <a:ea typeface="Yu Gothic"/>
              </a:rPr>
              <a:t>で、部署別に絞り込んでも意図したユーザーを表示できません。</a:t>
            </a:r>
            <a:endParaRPr lang="en-US" altLang="ja-JP" sz="1600" b="1" dirty="0">
              <a:latin typeface="Yu Gothic"/>
              <a:ea typeface="Yu Gothic"/>
              <a:cs typeface="Yu Gothic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588902D-12C3-DD4C-86EF-E493C6EBD9A3}"/>
              </a:ext>
            </a:extLst>
          </p:cNvPr>
          <p:cNvSpPr txBox="1"/>
          <p:nvPr/>
        </p:nvSpPr>
        <p:spPr>
          <a:xfrm>
            <a:off x="1025452" y="5509612"/>
            <a:ext cx="8313869" cy="10316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ja-JP" altLang="en-US" sz="1400">
                <a:latin typeface="Yu Gothic"/>
                <a:ea typeface="Yu Gothic"/>
              </a:rPr>
              <a:t>絞り込むと、対象部署に直接所属するユーザーのみが表示されます。</a:t>
            </a:r>
            <a:b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1400">
                <a:latin typeface="Yu Gothic"/>
                <a:ea typeface="Yu Gothic"/>
              </a:rPr>
              <a:t>例えば、</a:t>
            </a:r>
            <a:r>
              <a:rPr lang="ja-JP" sz="1400">
                <a:ea typeface="+mn-lt"/>
                <a:cs typeface="+mn-lt"/>
              </a:rPr>
              <a:t>『</a:t>
            </a:r>
            <a:r>
              <a:rPr lang="ja-JP" altLang="en-US" sz="1400">
                <a:latin typeface="Yu Gothic"/>
                <a:ea typeface="Yu Gothic"/>
              </a:rPr>
              <a:t>営業本部 </a:t>
            </a:r>
            <a:r>
              <a:rPr lang="en-US" altLang="ja-JP" sz="1400" dirty="0">
                <a:latin typeface="Yu Gothic"/>
                <a:ea typeface="Yu Gothic"/>
              </a:rPr>
              <a:t>&gt; </a:t>
            </a:r>
            <a:r>
              <a:rPr lang="ja-JP" altLang="en-US" sz="1400">
                <a:latin typeface="Yu Gothic"/>
                <a:ea typeface="Yu Gothic"/>
              </a:rPr>
              <a:t>第１営業部</a:t>
            </a:r>
            <a:r>
              <a:rPr lang="en-US" altLang="ja-JP" sz="1400" dirty="0">
                <a:latin typeface="Yu Gothic"/>
                <a:ea typeface="Yu Gothic"/>
              </a:rPr>
              <a:t>,</a:t>
            </a:r>
            <a:r>
              <a:rPr lang="ja-JP" altLang="en-US" sz="1400">
                <a:latin typeface="Yu Gothic"/>
                <a:ea typeface="Yu Gothic"/>
              </a:rPr>
              <a:t>第</a:t>
            </a:r>
            <a:r>
              <a:rPr lang="en-US" altLang="ja-JP" sz="1400" dirty="0">
                <a:latin typeface="Yu Gothic"/>
                <a:ea typeface="Yu Gothic"/>
              </a:rPr>
              <a:t>2</a:t>
            </a:r>
            <a:r>
              <a:rPr lang="ja-JP" altLang="en-US" sz="1400">
                <a:latin typeface="Yu Gothic"/>
                <a:ea typeface="Yu Gothic"/>
              </a:rPr>
              <a:t>営業部</a:t>
            </a:r>
            <a:r>
              <a:rPr lang="ja-JP" sz="1400">
                <a:ea typeface="+mn-lt"/>
                <a:cs typeface="+mn-lt"/>
              </a:rPr>
              <a:t>』</a:t>
            </a:r>
            <a:r>
              <a:rPr lang="ja-JP" altLang="en-US" sz="1400">
                <a:latin typeface="Yu Gothic"/>
                <a:ea typeface="Yu Gothic"/>
              </a:rPr>
              <a:t>があり、「営業本部」を選択すると、本部長など営業本部直属のユーザーのみが表示されます。各部のユーザーを指定する際は、二階層目の「第１営業部」までを絞り込み条件としてください。</a:t>
            </a:r>
            <a:endParaRPr lang="ja-JP" altLang="en-US" sz="1400" dirty="0">
              <a:latin typeface="Yu Gothic"/>
              <a:ea typeface="Yu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015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0A93-0FE1-0149-B40C-0839A3D2E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a typeface="游ゴシック"/>
              </a:rPr>
              <a:t>オンライン名刺を管理者が一括設定するメリット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759DE8-5A14-6640-AF4A-001BAA5EE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600" b="0" i="0" kern="1200">
                <a:solidFill>
                  <a:schemeClr val="tx1"/>
                </a:solidFill>
                <a:latin typeface="+mn-lt"/>
                <a:ea typeface="Yu Gothic" charset="-128"/>
                <a:cs typeface="Yu Gothic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7076A-FE38-4902-A3BD-70DA550777B1}" type="slidenum">
              <a:rPr lang="ja-JP" altLang="en-US" sz="1200" smtClean="0"/>
              <a:pPr/>
              <a:t>1</a:t>
            </a:fld>
            <a:endParaRPr kumimoji="1" lang="ja-JP" altLang="en-US" sz="120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204A2B9-6FFF-A74B-B37D-4F08FA972DA0}"/>
              </a:ext>
            </a:extLst>
          </p:cNvPr>
          <p:cNvSpPr txBox="1"/>
          <p:nvPr/>
        </p:nvSpPr>
        <p:spPr>
          <a:xfrm>
            <a:off x="517065" y="1465949"/>
            <a:ext cx="4497454" cy="340921"/>
          </a:xfrm>
          <a:prstGeom prst="rect">
            <a:avLst/>
          </a:prstGeom>
        </p:spPr>
        <p:txBody>
          <a:bodyPr vert="horz" wrap="square" lIns="63305" tIns="31652" rIns="63305" bIns="31652" rtlCol="0" anchor="t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b="1" u="none" strike="noStrike" dirty="0">
                <a:solidFill>
                  <a:srgbClr val="CC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b="1" u="none" strike="noStrike">
                <a:solidFill>
                  <a:srgbClr val="CC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．</a:t>
            </a:r>
            <a:r>
              <a:rPr lang="ja-JP" altLang="en-US" b="1" u="none" strike="noStrike">
                <a:solidFill>
                  <a:schemeClr val="accent1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紙</a:t>
            </a:r>
            <a:r>
              <a:rPr lang="ja-JP" altLang="en-US" b="1" u="none" strike="noStrike" dirty="0">
                <a:solidFill>
                  <a:schemeClr val="accent1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の名刺</a:t>
            </a:r>
            <a:r>
              <a:rPr lang="ja-JP" altLang="en-US" b="1" u="none" strike="noStrike">
                <a:solidFill>
                  <a:schemeClr val="accent1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は不要</a:t>
            </a:r>
            <a:endParaRPr lang="ja-JP" altLang="en-US" sz="1100" dirty="0">
              <a:solidFill>
                <a:schemeClr val="accent1"/>
              </a:solidFill>
              <a:effectLst/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0821CEC-5783-4241-B6D2-2EA8DD50C0A0}"/>
              </a:ext>
            </a:extLst>
          </p:cNvPr>
          <p:cNvSpPr/>
          <p:nvPr/>
        </p:nvSpPr>
        <p:spPr>
          <a:xfrm>
            <a:off x="8225028" y="159256"/>
            <a:ext cx="1538560" cy="28809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0BC9248-9537-A44F-88CF-DEE866D3B114}"/>
              </a:ext>
            </a:extLst>
          </p:cNvPr>
          <p:cNvSpPr/>
          <p:nvPr/>
        </p:nvSpPr>
        <p:spPr>
          <a:xfrm>
            <a:off x="8267186" y="198000"/>
            <a:ext cx="14542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900" b="1" spc="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オンライン名刺一括設定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276577F-58DB-4D4C-ACEB-FAE934310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r="11753"/>
          <a:stretch/>
        </p:blipFill>
        <p:spPr>
          <a:xfrm>
            <a:off x="5086144" y="1433319"/>
            <a:ext cx="4451488" cy="43953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A9D044-EF66-3741-959C-CBD21CA75371}"/>
              </a:ext>
            </a:extLst>
          </p:cNvPr>
          <p:cNvSpPr/>
          <p:nvPr/>
        </p:nvSpPr>
        <p:spPr>
          <a:xfrm>
            <a:off x="854995" y="1853587"/>
            <a:ext cx="4025117" cy="55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4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管理者が設定すれば、ユーザーは自己名刺の</a:t>
            </a:r>
            <a:endParaRPr lang="en-US" altLang="ja-JP" sz="14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スキャン不要で、すぐに使い始められます。</a:t>
            </a:r>
            <a:endParaRPr lang="ja-JP" altLang="en-US" sz="1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CA27E5B-1956-AE47-A44D-E91D3CAA5978}"/>
              </a:ext>
            </a:extLst>
          </p:cNvPr>
          <p:cNvSpPr txBox="1"/>
          <p:nvPr/>
        </p:nvSpPr>
        <p:spPr>
          <a:xfrm>
            <a:off x="517065" y="2646548"/>
            <a:ext cx="4497454" cy="340921"/>
          </a:xfrm>
          <a:prstGeom prst="rect">
            <a:avLst/>
          </a:prstGeom>
        </p:spPr>
        <p:txBody>
          <a:bodyPr vert="horz" wrap="square" lIns="63305" tIns="31652" rIns="63305" bIns="31652" rtlCol="0" anchor="t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>
                <a:solidFill>
                  <a:srgbClr val="CC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ja-JP" altLang="en-US" b="1" u="none" strike="noStrike">
                <a:solidFill>
                  <a:srgbClr val="CC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．</a:t>
            </a:r>
            <a:r>
              <a:rPr lang="ja-JP" altLang="en-US" b="1" u="none" strike="noStrike">
                <a:solidFill>
                  <a:schemeClr val="accent1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オンラインでも、信頼を得られる</a:t>
            </a:r>
            <a:endParaRPr lang="ja-JP" altLang="en-US" sz="1100" dirty="0">
              <a:solidFill>
                <a:schemeClr val="accent1"/>
              </a:solidFill>
              <a:effectLst/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F7378F5-2F30-DC4C-BC32-07AD7586C26E}"/>
              </a:ext>
            </a:extLst>
          </p:cNvPr>
          <p:cNvSpPr/>
          <p:nvPr/>
        </p:nvSpPr>
        <p:spPr>
          <a:xfrm>
            <a:off x="854995" y="3034186"/>
            <a:ext cx="4025117" cy="55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4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会社公式のオンライン名刺を全員が持つことで、企業としての信頼が高まります</a:t>
            </a:r>
            <a:endParaRPr lang="ja-JP" altLang="en-US" sz="14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7E9E50-0009-DA40-9623-87FB92B4E8C0}"/>
              </a:ext>
            </a:extLst>
          </p:cNvPr>
          <p:cNvSpPr txBox="1"/>
          <p:nvPr/>
        </p:nvSpPr>
        <p:spPr>
          <a:xfrm>
            <a:off x="517065" y="3886781"/>
            <a:ext cx="4497454" cy="340921"/>
          </a:xfrm>
          <a:prstGeom prst="rect">
            <a:avLst/>
          </a:prstGeom>
        </p:spPr>
        <p:txBody>
          <a:bodyPr vert="horz" wrap="square" lIns="63305" tIns="31652" rIns="63305" bIns="31652" rtlCol="0" anchor="t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b="1" u="none" strike="noStrike" dirty="0">
                <a:solidFill>
                  <a:srgbClr val="CC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ja-JP" altLang="en-US" b="1" u="none" strike="noStrike">
                <a:solidFill>
                  <a:srgbClr val="CC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．</a:t>
            </a:r>
            <a:r>
              <a:rPr lang="ja-JP" altLang="en-US" b="1" u="none" strike="noStrike">
                <a:solidFill>
                  <a:schemeClr val="accent1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管理者が一元管理できる</a:t>
            </a:r>
            <a:endParaRPr lang="ja-JP" altLang="en-US" sz="1100" dirty="0">
              <a:solidFill>
                <a:schemeClr val="accent1"/>
              </a:solidFill>
              <a:effectLst/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21B0F1E-263F-FB49-8F91-4DFAA101D1EB}"/>
              </a:ext>
            </a:extLst>
          </p:cNvPr>
          <p:cNvSpPr/>
          <p:nvPr/>
        </p:nvSpPr>
        <p:spPr>
          <a:xfrm>
            <a:off x="854996" y="4284358"/>
            <a:ext cx="4025116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4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異動や昇進でのメンテナンスも一律で漏れなく、組織での定着が進みます。</a:t>
            </a:r>
            <a:endParaRPr lang="ja-JP" altLang="en-US" sz="10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952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0A93-0FE1-0149-B40C-0839A3D2E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a typeface="游ゴシック"/>
              </a:rPr>
              <a:t>管理者の作業は３ステップで完了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DC55269-8ACA-F94A-8E26-E7DBB638D728}"/>
              </a:ext>
            </a:extLst>
          </p:cNvPr>
          <p:cNvSpPr txBox="1"/>
          <p:nvPr/>
        </p:nvSpPr>
        <p:spPr>
          <a:xfrm>
            <a:off x="3395321" y="4560519"/>
            <a:ext cx="3082477" cy="261072"/>
          </a:xfrm>
          <a:prstGeom prst="rect">
            <a:avLst/>
          </a:prstGeom>
        </p:spPr>
        <p:txBody>
          <a:bodyPr vert="horz" wrap="square" lIns="63305" tIns="31652" rIns="63305" bIns="31652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altLang="ja-JP" sz="1100" dirty="0">
                <a:latin typeface="Yu Gothic Medium"/>
                <a:ea typeface="Yu Gothic Medium"/>
                <a:cs typeface="Yu Gothic" charset="-128"/>
              </a:rPr>
              <a:t>CSV</a:t>
            </a:r>
            <a:r>
              <a:rPr lang="ja-JP" altLang="en-US" sz="1100">
                <a:latin typeface="Yu Gothic Medium"/>
                <a:ea typeface="Yu Gothic Medium"/>
                <a:cs typeface="Yu Gothic" charset="-128"/>
              </a:rPr>
              <a:t>インポート、または画面入力が選べます。</a:t>
            </a:r>
            <a:endParaRPr lang="ja-JP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4C3A316-1DBE-5E43-9918-2139C0EE88D1}"/>
              </a:ext>
            </a:extLst>
          </p:cNvPr>
          <p:cNvSpPr txBox="1"/>
          <p:nvPr/>
        </p:nvSpPr>
        <p:spPr>
          <a:xfrm>
            <a:off x="6820211" y="4558673"/>
            <a:ext cx="2695115" cy="462045"/>
          </a:xfrm>
          <a:prstGeom prst="rect">
            <a:avLst/>
          </a:prstGeom>
        </p:spPr>
        <p:txBody>
          <a:bodyPr vert="horz" wrap="square" lIns="63305" tIns="31652" rIns="63305" bIns="31652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ja-JP" altLang="en-US" sz="1100" dirty="0">
                <a:latin typeface="Yu Gothic Medium" panose="020B0400000000000000" pitchFamily="34" charset="-128"/>
                <a:ea typeface="Yu Gothic Medium" panose="020B0400000000000000" pitchFamily="34" charset="-128"/>
                <a:cs typeface="Yu Gothic" charset="-128"/>
              </a:rPr>
              <a:t>会社ロゴの設定や、対象部署</a:t>
            </a:r>
            <a:r>
              <a:rPr lang="en-US" altLang="ja-JP" sz="1100" dirty="0">
                <a:latin typeface="Yu Gothic Medium" panose="020B0400000000000000" pitchFamily="34" charset="-128"/>
                <a:ea typeface="Yu Gothic Medium" panose="020B0400000000000000" pitchFamily="34" charset="-128"/>
                <a:cs typeface="Yu Gothic" charset="-128"/>
              </a:rPr>
              <a:t>/</a:t>
            </a:r>
            <a:r>
              <a:rPr lang="ja-JP" altLang="en-US" sz="1100" dirty="0">
                <a:latin typeface="Yu Gothic Medium" panose="020B0400000000000000" pitchFamily="34" charset="-128"/>
                <a:ea typeface="Yu Gothic Medium" panose="020B0400000000000000" pitchFamily="34" charset="-128"/>
                <a:cs typeface="Yu Gothic" charset="-128"/>
              </a:rPr>
              <a:t>ユーザーを選択できます。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037D89F-8CED-7E4D-8AD4-0871FEE4C7EF}"/>
              </a:ext>
            </a:extLst>
          </p:cNvPr>
          <p:cNvSpPr/>
          <p:nvPr/>
        </p:nvSpPr>
        <p:spPr>
          <a:xfrm>
            <a:off x="8225028" y="159256"/>
            <a:ext cx="1538560" cy="28809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EE67E9D-FB74-674F-9CC8-EE615DC1AC90}"/>
              </a:ext>
            </a:extLst>
          </p:cNvPr>
          <p:cNvSpPr/>
          <p:nvPr/>
        </p:nvSpPr>
        <p:spPr>
          <a:xfrm>
            <a:off x="8267186" y="198000"/>
            <a:ext cx="14542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900" b="1" spc="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オンライン名刺一括設定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1C251F6-80F3-574E-8805-C065C9124148}"/>
              </a:ext>
            </a:extLst>
          </p:cNvPr>
          <p:cNvSpPr txBox="1"/>
          <p:nvPr/>
        </p:nvSpPr>
        <p:spPr>
          <a:xfrm>
            <a:off x="1025010" y="1557988"/>
            <a:ext cx="1300357" cy="36163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altLang="ja-JP" b="1" dirty="0">
                <a:solidFill>
                  <a:schemeClr val="accent1"/>
                </a:solidFill>
                <a:ea typeface="Yu Gothic" charset="-128"/>
                <a:cs typeface="Yu Gothic" charset="-128"/>
              </a:rPr>
              <a:t>1.</a:t>
            </a:r>
            <a:r>
              <a:rPr lang="ja-JP" altLang="en-US" b="1" dirty="0">
                <a:solidFill>
                  <a:schemeClr val="accent1"/>
                </a:solidFill>
                <a:ea typeface="Yu Gothic" charset="-128"/>
                <a:cs typeface="Yu Gothic" charset="-128"/>
              </a:rPr>
              <a:t>事前周知</a:t>
            </a:r>
            <a:endParaRPr kumimoji="1" lang="ja-JP" altLang="en-US" b="1" dirty="0">
              <a:solidFill>
                <a:schemeClr val="accent1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D4795FB-5AA9-FE4E-9C7B-1842F30C9D4B}"/>
              </a:ext>
            </a:extLst>
          </p:cNvPr>
          <p:cNvSpPr txBox="1"/>
          <p:nvPr/>
        </p:nvSpPr>
        <p:spPr>
          <a:xfrm>
            <a:off x="7348237" y="1551767"/>
            <a:ext cx="1639062" cy="36163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altLang="ja-JP" b="1" dirty="0">
                <a:solidFill>
                  <a:schemeClr val="accent1"/>
                </a:solidFill>
                <a:ea typeface="Yu Gothic" charset="-128"/>
                <a:cs typeface="Yu Gothic" charset="-128"/>
              </a:rPr>
              <a:t>3.</a:t>
            </a:r>
            <a:r>
              <a:rPr lang="ja-JP" altLang="en-US" b="1" dirty="0">
                <a:solidFill>
                  <a:schemeClr val="accent1"/>
                </a:solidFill>
                <a:ea typeface="Yu Gothic" charset="-128"/>
                <a:cs typeface="Yu Gothic" charset="-128"/>
              </a:rPr>
              <a:t>一括登録</a:t>
            </a:r>
            <a:endParaRPr kumimoji="1" lang="ja-JP" altLang="en-US" b="1" dirty="0">
              <a:solidFill>
                <a:schemeClr val="accent1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A5D0096-8EEF-4249-A846-68606D584D20}"/>
              </a:ext>
            </a:extLst>
          </p:cNvPr>
          <p:cNvSpPr txBox="1"/>
          <p:nvPr/>
        </p:nvSpPr>
        <p:spPr>
          <a:xfrm>
            <a:off x="3316704" y="1549903"/>
            <a:ext cx="3147015" cy="36163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altLang="ja-JP" b="1" dirty="0">
                <a:solidFill>
                  <a:schemeClr val="accent1"/>
                </a:solidFill>
                <a:ea typeface="Yu Gothic" charset="-128"/>
                <a:cs typeface="Yu Gothic" charset="-128"/>
              </a:rPr>
              <a:t>2.</a:t>
            </a:r>
            <a:r>
              <a:rPr lang="ja-JP" altLang="en-US" b="1" dirty="0">
                <a:solidFill>
                  <a:schemeClr val="accent1"/>
                </a:solidFill>
                <a:ea typeface="Yu Gothic" charset="-128"/>
                <a:cs typeface="Yu Gothic" charset="-128"/>
              </a:rPr>
              <a:t>ユーザープロフィール設定</a:t>
            </a:r>
            <a:endParaRPr kumimoji="1" lang="ja-JP" altLang="en-US" b="1" dirty="0">
              <a:solidFill>
                <a:schemeClr val="accent1"/>
              </a:solidFill>
              <a:ea typeface="Yu Gothic" charset="-128"/>
              <a:cs typeface="Yu Gothic" charset="-128"/>
            </a:endParaRPr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7EE9314C-1948-E641-A16B-0F61789F98E7}"/>
              </a:ext>
            </a:extLst>
          </p:cNvPr>
          <p:cNvCxnSpPr>
            <a:cxnSpLocks/>
          </p:cNvCxnSpPr>
          <p:nvPr/>
        </p:nvCxnSpPr>
        <p:spPr>
          <a:xfrm>
            <a:off x="2961095" y="5003983"/>
            <a:ext cx="0" cy="9499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スライド番号プレースホルダー 3">
            <a:extLst>
              <a:ext uri="{FF2B5EF4-FFF2-40B4-BE49-F238E27FC236}">
                <a16:creationId xmlns:a16="http://schemas.microsoft.com/office/drawing/2014/main" id="{F38F493B-2C5B-A546-9831-00D877BB0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4600" y="6654670"/>
            <a:ext cx="2311400" cy="1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600" b="0" i="0" kern="1200">
                <a:solidFill>
                  <a:schemeClr val="tx1"/>
                </a:solidFill>
                <a:latin typeface="+mn-lt"/>
                <a:ea typeface="Yu Gothic" charset="-128"/>
                <a:cs typeface="Yu Gothic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7076A-FE38-4902-A3BD-70DA550777B1}" type="slidenum">
              <a:rPr lang="ja-JP" altLang="en-US" sz="1200" smtClean="0"/>
              <a:pPr/>
              <a:t>2</a:t>
            </a:fld>
            <a:endParaRPr kumimoji="1" lang="ja-JP" altLang="en-US" sz="120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C5E4DAB-0A92-FC43-90D6-F5BD307CB9D5}"/>
              </a:ext>
            </a:extLst>
          </p:cNvPr>
          <p:cNvSpPr/>
          <p:nvPr/>
        </p:nvSpPr>
        <p:spPr>
          <a:xfrm>
            <a:off x="425416" y="4540466"/>
            <a:ext cx="2444148" cy="49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20"/>
              </a:lnSpc>
            </a:pPr>
            <a:r>
              <a:rPr lang="ja-JP" altLang="en-US" sz="1100" dirty="0">
                <a:latin typeface="Yu Gothic Medium" panose="020B0400000000000000" pitchFamily="34" charset="-128"/>
                <a:ea typeface="Yu Gothic Medium" panose="020B0400000000000000" pitchFamily="34" charset="-128"/>
                <a:cs typeface="Yu Gothic" charset="-128"/>
              </a:rPr>
              <a:t>オンライン名刺が登録されることを、事前に伝えておきましょう。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4B4F7097-A972-5C44-89BE-1E99E0A06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8013" y="2441103"/>
            <a:ext cx="2419509" cy="18274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D6B2CCE-EC0D-2F4C-8985-77C1197C9E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5"/>
          <a:stretch/>
        </p:blipFill>
        <p:spPr>
          <a:xfrm>
            <a:off x="570142" y="2486027"/>
            <a:ext cx="2299422" cy="17410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82C19B8-6229-8F44-A4FD-BDA78BAD5E0D}"/>
              </a:ext>
            </a:extLst>
          </p:cNvPr>
          <p:cNvGrpSpPr/>
          <p:nvPr/>
        </p:nvGrpSpPr>
        <p:grpSpPr>
          <a:xfrm>
            <a:off x="3443778" y="2464238"/>
            <a:ext cx="2892866" cy="1813561"/>
            <a:chOff x="3364624" y="2805981"/>
            <a:chExt cx="2892866" cy="1813561"/>
          </a:xfrm>
        </p:grpSpPr>
        <p:pic>
          <p:nvPicPr>
            <p:cNvPr id="38" name="図 37" descr="グラフィカル ユーザー インターフェイス, アプリケーション, テーブル&#10;&#10;自動的に生成された説明">
              <a:extLst>
                <a:ext uri="{FF2B5EF4-FFF2-40B4-BE49-F238E27FC236}">
                  <a16:creationId xmlns:a16="http://schemas.microsoft.com/office/drawing/2014/main" id="{25C65ABE-9F9A-9549-9FD2-929C4BB41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6048"/>
            <a:stretch/>
          </p:blipFill>
          <p:spPr>
            <a:xfrm>
              <a:off x="3364624" y="2805981"/>
              <a:ext cx="2694892" cy="151498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42" name="図 41" descr="グラフィカル ユーザー インターフェイス, アプリケーション, テーブル, Excel&#10;&#10;自動的に生成された説明">
              <a:extLst>
                <a:ext uri="{FF2B5EF4-FFF2-40B4-BE49-F238E27FC236}">
                  <a16:creationId xmlns:a16="http://schemas.microsoft.com/office/drawing/2014/main" id="{D6A04638-9F73-1445-993E-FCEA557419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537" b="6751"/>
            <a:stretch/>
          </p:blipFill>
          <p:spPr>
            <a:xfrm>
              <a:off x="3708585" y="3868506"/>
              <a:ext cx="2548905" cy="75103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127000" sx="102000" sy="102000" algn="ctr" rotWithShape="0">
                <a:schemeClr val="bg1">
                  <a:lumMod val="50000"/>
                  <a:alpha val="10000"/>
                </a:schemeClr>
              </a:outerShdw>
            </a:effectLst>
          </p:spPr>
        </p:pic>
      </p:grp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DCD86F72-8E0C-F54C-A0A1-403D873FBB93}"/>
              </a:ext>
            </a:extLst>
          </p:cNvPr>
          <p:cNvCxnSpPr>
            <a:cxnSpLocks/>
          </p:cNvCxnSpPr>
          <p:nvPr/>
        </p:nvCxnSpPr>
        <p:spPr>
          <a:xfrm>
            <a:off x="1595178" y="2053755"/>
            <a:ext cx="16002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67A39E60-BF26-E744-9832-EE294E6725D3}"/>
              </a:ext>
            </a:extLst>
          </p:cNvPr>
          <p:cNvCxnSpPr>
            <a:cxnSpLocks/>
          </p:cNvCxnSpPr>
          <p:nvPr/>
        </p:nvCxnSpPr>
        <p:spPr>
          <a:xfrm>
            <a:off x="4810201" y="2020602"/>
            <a:ext cx="16002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E98307E-F982-C94C-9105-FCB1F4F1287C}"/>
              </a:ext>
            </a:extLst>
          </p:cNvPr>
          <p:cNvCxnSpPr>
            <a:cxnSpLocks/>
          </p:cNvCxnSpPr>
          <p:nvPr/>
        </p:nvCxnSpPr>
        <p:spPr>
          <a:xfrm>
            <a:off x="8070956" y="2020602"/>
            <a:ext cx="193624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8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0A93-0FE1-0149-B40C-0839A3D2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27" y="332656"/>
            <a:ext cx="7089546" cy="634082"/>
          </a:xfrm>
        </p:spPr>
        <p:txBody>
          <a:bodyPr/>
          <a:lstStyle/>
          <a:p>
            <a:r>
              <a:rPr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Step1.</a:t>
            </a:r>
            <a:r>
              <a:rPr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 事前周知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52D4477-1BF7-AD4E-A66C-E0A2115AB209}"/>
              </a:ext>
            </a:extLst>
          </p:cNvPr>
          <p:cNvSpPr txBox="1"/>
          <p:nvPr/>
        </p:nvSpPr>
        <p:spPr>
          <a:xfrm>
            <a:off x="608191" y="5630722"/>
            <a:ext cx="9155397" cy="1002705"/>
          </a:xfrm>
          <a:prstGeom prst="rect">
            <a:avLst/>
          </a:prstGeom>
        </p:spPr>
        <p:txBody>
          <a:bodyPr vert="horz" wrap="square" lIns="63305" tIns="31652" rIns="63305" bIns="31652" rtlCol="0" anchor="t">
            <a:spAutoFit/>
          </a:bodyPr>
          <a:lstStyle/>
          <a:p>
            <a:pPr algn="ctr">
              <a:lnSpc>
                <a:spcPts val="2532"/>
              </a:lnSpc>
            </a:pPr>
            <a:r>
              <a:rPr lang="ja-JP" altLang="en-US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一括設定が完了すると、対象ユーザーに通知とメールが届きます。</a:t>
            </a:r>
            <a:br>
              <a:rPr lang="en-US" altLang="ja-JP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</a:br>
            <a:r>
              <a:rPr lang="ja-JP" altLang="en-US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こちらの記事などを添えて、事前周知しておきましょう。</a:t>
            </a:r>
            <a:br>
              <a:rPr lang="en-US" altLang="ja-JP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</a:br>
            <a:r>
              <a:rPr lang="en-US" altLang="ja-JP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  <a:hlinkClick r:id="rId2"/>
              </a:rPr>
              <a:t>https://sin.sansan.com/best_practice/online-meishi/</a:t>
            </a:r>
            <a:endParaRPr lang="ja-JP" altLang="en-US" sz="1600" b="1" dirty="0">
              <a:solidFill>
                <a:schemeClr val="accent1"/>
              </a:solidFill>
              <a:latin typeface="Yu Gothic"/>
              <a:ea typeface="Yu Gothic"/>
              <a:cs typeface="Yu Gothic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9E78E52-A93C-404B-B022-FE1A62DE28E3}"/>
              </a:ext>
            </a:extLst>
          </p:cNvPr>
          <p:cNvSpPr/>
          <p:nvPr/>
        </p:nvSpPr>
        <p:spPr>
          <a:xfrm>
            <a:off x="8225028" y="159256"/>
            <a:ext cx="1538560" cy="28809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47C0951-E138-814D-BCF1-5AB060D96ED9}"/>
              </a:ext>
            </a:extLst>
          </p:cNvPr>
          <p:cNvSpPr/>
          <p:nvPr/>
        </p:nvSpPr>
        <p:spPr>
          <a:xfrm>
            <a:off x="8267186" y="198000"/>
            <a:ext cx="14542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900" b="1" spc="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オンライン名刺一括設定</a:t>
            </a:r>
          </a:p>
        </p:txBody>
      </p:sp>
      <p:sp>
        <p:nvSpPr>
          <p:cNvPr id="17" name="スライド番号プレースホルダー 3">
            <a:extLst>
              <a:ext uri="{FF2B5EF4-FFF2-40B4-BE49-F238E27FC236}">
                <a16:creationId xmlns:a16="http://schemas.microsoft.com/office/drawing/2014/main" id="{1C4CB800-2B1C-EC46-A3D1-196D80A25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4600" y="6654670"/>
            <a:ext cx="2311400" cy="1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600" b="0" i="0" kern="1200">
                <a:solidFill>
                  <a:schemeClr val="tx1"/>
                </a:solidFill>
                <a:latin typeface="+mn-lt"/>
                <a:ea typeface="Yu Gothic" charset="-128"/>
                <a:cs typeface="Yu Gothic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7076A-FE38-4902-A3BD-70DA550777B1}" type="slidenum">
              <a:rPr lang="ja-JP" altLang="en-US" sz="1200" dirty="0" smtClean="0"/>
              <a:pPr/>
              <a:t>3</a:t>
            </a:fld>
            <a:endParaRPr kumimoji="1" lang="ja-JP" altLang="en-US" sz="1200" dirty="0"/>
          </a:p>
        </p:txBody>
      </p:sp>
      <p:pic>
        <p:nvPicPr>
          <p:cNvPr id="10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9D75B2D-2E7F-4A4D-9F50-71DD1C574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2" b="47392"/>
          <a:stretch/>
        </p:blipFill>
        <p:spPr>
          <a:xfrm>
            <a:off x="1531586" y="1214578"/>
            <a:ext cx="6858959" cy="42855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テキスト ボックス 13">
            <a:extLst>
              <a:ext uri="{FF2B5EF4-FFF2-40B4-BE49-F238E27FC236}">
                <a16:creationId xmlns:a16="http://schemas.microsoft.com/office/drawing/2014/main" id="{49BBE22E-9806-464A-98C2-5BBB63200E8D}"/>
              </a:ext>
            </a:extLst>
          </p:cNvPr>
          <p:cNvSpPr txBox="1"/>
          <p:nvPr/>
        </p:nvSpPr>
        <p:spPr>
          <a:xfrm>
            <a:off x="6154311" y="890922"/>
            <a:ext cx="2301758" cy="2482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r">
              <a:lnSpc>
                <a:spcPts val="1320"/>
              </a:lnSpc>
            </a:pPr>
            <a:r>
              <a:rPr lang="ja-JP" altLang="en-US" sz="900" b="1">
                <a:solidFill>
                  <a:schemeClr val="bg1">
                    <a:lumMod val="50000"/>
                  </a:schemeClr>
                </a:solidFill>
                <a:ea typeface="Yu Gothic" panose="020B0400000000000000" pitchFamily="34" charset="-128"/>
                <a:cs typeface="Yu Gothic" charset="-128"/>
              </a:rPr>
              <a:t>設定完了後のユーザー画面</a:t>
            </a:r>
            <a:endParaRPr lang="en-US" altLang="ja-JP" sz="900" b="1" dirty="0">
              <a:solidFill>
                <a:schemeClr val="bg1">
                  <a:lumMod val="50000"/>
                </a:schemeClr>
              </a:solidFill>
              <a:latin typeface="+mj-lt"/>
              <a:ea typeface="Yu Gothic" panose="020B0400000000000000" pitchFamily="34" charset="-128"/>
              <a:cs typeface="Yu Gothic" charset="-128"/>
            </a:endParaRPr>
          </a:p>
        </p:txBody>
      </p:sp>
      <p:sp>
        <p:nvSpPr>
          <p:cNvPr id="16" name="正方形/長方形 14">
            <a:extLst>
              <a:ext uri="{FF2B5EF4-FFF2-40B4-BE49-F238E27FC236}">
                <a16:creationId xmlns:a16="http://schemas.microsoft.com/office/drawing/2014/main" id="{6CCD0858-F902-4507-8D2B-E7028DE82888}"/>
              </a:ext>
            </a:extLst>
          </p:cNvPr>
          <p:cNvSpPr/>
          <p:nvPr/>
        </p:nvSpPr>
        <p:spPr>
          <a:xfrm>
            <a:off x="4592011" y="1639522"/>
            <a:ext cx="3934162" cy="1757003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0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8AFF599D-4332-2840-95A8-087319F0A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360" y="1205051"/>
            <a:ext cx="7769278" cy="44194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990CDF-CD41-B045-8A31-A724CAA4E194}"/>
              </a:ext>
            </a:extLst>
          </p:cNvPr>
          <p:cNvSpPr txBox="1"/>
          <p:nvPr/>
        </p:nvSpPr>
        <p:spPr>
          <a:xfrm>
            <a:off x="1257871" y="5853109"/>
            <a:ext cx="7390257" cy="659663"/>
          </a:xfrm>
          <a:prstGeom prst="rect">
            <a:avLst/>
          </a:prstGeom>
        </p:spPr>
        <p:txBody>
          <a:bodyPr vert="horz" wrap="square" lIns="63305" tIns="31652" rIns="63305" bIns="31652" rtlCol="0" anchor="t">
            <a:spAutoFit/>
          </a:bodyPr>
          <a:lstStyle/>
          <a:p>
            <a:pPr algn="ctr">
              <a:lnSpc>
                <a:spcPts val="2432"/>
              </a:lnSpc>
            </a:pPr>
            <a:r>
              <a:rPr lang="en-US" altLang="ja-JP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[</a:t>
            </a:r>
            <a:r>
              <a:rPr lang="ja-JP" altLang="en-US" sz="1600" b="1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管理者設定</a:t>
            </a:r>
            <a:r>
              <a:rPr lang="en-US" altLang="ja-JP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] &gt; [</a:t>
            </a:r>
            <a:r>
              <a:rPr lang="ja-JP" altLang="en-US" sz="1600" b="1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ユーザープロフィール設定</a:t>
            </a:r>
            <a:r>
              <a:rPr lang="en-US" altLang="ja-JP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]</a:t>
            </a:r>
            <a:r>
              <a:rPr lang="ja-JP" altLang="en-US" sz="1600" b="1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から、</a:t>
            </a:r>
            <a:br>
              <a:rPr lang="en-US" altLang="ja-JP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</a:br>
            <a:r>
              <a:rPr lang="ja-JP" altLang="en-US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事前に用意したユーザーリストを登録します。</a:t>
            </a:r>
            <a:endParaRPr lang="en-US" altLang="ja-JP" sz="1600" b="1" dirty="0">
              <a:solidFill>
                <a:schemeClr val="accent1"/>
              </a:solidFill>
              <a:latin typeface="Yu Gothic"/>
              <a:ea typeface="Yu Gothic"/>
              <a:cs typeface="Yu Gothic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740F6E7-4E3B-1646-A86A-5B71E23C199B}"/>
              </a:ext>
            </a:extLst>
          </p:cNvPr>
          <p:cNvSpPr/>
          <p:nvPr/>
        </p:nvSpPr>
        <p:spPr>
          <a:xfrm>
            <a:off x="4677758" y="3913703"/>
            <a:ext cx="1786542" cy="264597"/>
          </a:xfrm>
          <a:prstGeom prst="rect">
            <a:avLst/>
          </a:prstGeom>
          <a:noFill/>
          <a:ln w="25400">
            <a:solidFill>
              <a:schemeClr val="accent6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12" name="角丸四角形 8">
            <a:extLst>
              <a:ext uri="{FF2B5EF4-FFF2-40B4-BE49-F238E27FC236}">
                <a16:creationId xmlns:a16="http://schemas.microsoft.com/office/drawing/2014/main" id="{DD4FED9C-EAD2-F241-8EB8-632B70DA8C31}"/>
              </a:ext>
            </a:extLst>
          </p:cNvPr>
          <p:cNvSpPr/>
          <p:nvPr/>
        </p:nvSpPr>
        <p:spPr>
          <a:xfrm>
            <a:off x="6591899" y="3759201"/>
            <a:ext cx="2637056" cy="599970"/>
          </a:xfrm>
          <a:custGeom>
            <a:avLst/>
            <a:gdLst>
              <a:gd name="connsiteX0" fmla="*/ 0 w 2854811"/>
              <a:gd name="connsiteY0" fmla="*/ 53130 h 641513"/>
              <a:gd name="connsiteX1" fmla="*/ 53130 w 2854811"/>
              <a:gd name="connsiteY1" fmla="*/ 0 h 641513"/>
              <a:gd name="connsiteX2" fmla="*/ 2801681 w 2854811"/>
              <a:gd name="connsiteY2" fmla="*/ 0 h 641513"/>
              <a:gd name="connsiteX3" fmla="*/ 2854811 w 2854811"/>
              <a:gd name="connsiteY3" fmla="*/ 53130 h 641513"/>
              <a:gd name="connsiteX4" fmla="*/ 2854811 w 2854811"/>
              <a:gd name="connsiteY4" fmla="*/ 588383 h 641513"/>
              <a:gd name="connsiteX5" fmla="*/ 2801681 w 2854811"/>
              <a:gd name="connsiteY5" fmla="*/ 641513 h 641513"/>
              <a:gd name="connsiteX6" fmla="*/ 53130 w 2854811"/>
              <a:gd name="connsiteY6" fmla="*/ 641513 h 641513"/>
              <a:gd name="connsiteX7" fmla="*/ 0 w 2854811"/>
              <a:gd name="connsiteY7" fmla="*/ 588383 h 641513"/>
              <a:gd name="connsiteX8" fmla="*/ 0 w 2854811"/>
              <a:gd name="connsiteY8" fmla="*/ 53130 h 641513"/>
              <a:gd name="connsiteX0" fmla="*/ 3138 w 2857949"/>
              <a:gd name="connsiteY0" fmla="*/ 53130 h 641513"/>
              <a:gd name="connsiteX1" fmla="*/ 56268 w 2857949"/>
              <a:gd name="connsiteY1" fmla="*/ 0 h 641513"/>
              <a:gd name="connsiteX2" fmla="*/ 2804819 w 2857949"/>
              <a:gd name="connsiteY2" fmla="*/ 0 h 641513"/>
              <a:gd name="connsiteX3" fmla="*/ 2857949 w 2857949"/>
              <a:gd name="connsiteY3" fmla="*/ 53130 h 641513"/>
              <a:gd name="connsiteX4" fmla="*/ 2857949 w 2857949"/>
              <a:gd name="connsiteY4" fmla="*/ 588383 h 641513"/>
              <a:gd name="connsiteX5" fmla="*/ 2804819 w 2857949"/>
              <a:gd name="connsiteY5" fmla="*/ 641513 h 641513"/>
              <a:gd name="connsiteX6" fmla="*/ 56268 w 2857949"/>
              <a:gd name="connsiteY6" fmla="*/ 641513 h 641513"/>
              <a:gd name="connsiteX7" fmla="*/ 3138 w 2857949"/>
              <a:gd name="connsiteY7" fmla="*/ 588383 h 641513"/>
              <a:gd name="connsiteX8" fmla="*/ 0 w 2857949"/>
              <a:gd name="connsiteY8" fmla="*/ 242419 h 641513"/>
              <a:gd name="connsiteX9" fmla="*/ 3138 w 2857949"/>
              <a:gd name="connsiteY9" fmla="*/ 53130 h 641513"/>
              <a:gd name="connsiteX0" fmla="*/ 6537 w 2861348"/>
              <a:gd name="connsiteY0" fmla="*/ 53130 h 641513"/>
              <a:gd name="connsiteX1" fmla="*/ 59667 w 2861348"/>
              <a:gd name="connsiteY1" fmla="*/ 0 h 641513"/>
              <a:gd name="connsiteX2" fmla="*/ 2808218 w 2861348"/>
              <a:gd name="connsiteY2" fmla="*/ 0 h 641513"/>
              <a:gd name="connsiteX3" fmla="*/ 2861348 w 2861348"/>
              <a:gd name="connsiteY3" fmla="*/ 53130 h 641513"/>
              <a:gd name="connsiteX4" fmla="*/ 2861348 w 2861348"/>
              <a:gd name="connsiteY4" fmla="*/ 588383 h 641513"/>
              <a:gd name="connsiteX5" fmla="*/ 2808218 w 2861348"/>
              <a:gd name="connsiteY5" fmla="*/ 641513 h 641513"/>
              <a:gd name="connsiteX6" fmla="*/ 59667 w 2861348"/>
              <a:gd name="connsiteY6" fmla="*/ 641513 h 641513"/>
              <a:gd name="connsiteX7" fmla="*/ 6537 w 2861348"/>
              <a:gd name="connsiteY7" fmla="*/ 588383 h 641513"/>
              <a:gd name="connsiteX8" fmla="*/ 0 w 2861348"/>
              <a:gd name="connsiteY8" fmla="*/ 293408 h 641513"/>
              <a:gd name="connsiteX9" fmla="*/ 3399 w 2861348"/>
              <a:gd name="connsiteY9" fmla="*/ 242419 h 641513"/>
              <a:gd name="connsiteX10" fmla="*/ 6537 w 2861348"/>
              <a:gd name="connsiteY10" fmla="*/ 53130 h 641513"/>
              <a:gd name="connsiteX0" fmla="*/ 6537 w 2861348"/>
              <a:gd name="connsiteY0" fmla="*/ 53130 h 641513"/>
              <a:gd name="connsiteX1" fmla="*/ 59667 w 2861348"/>
              <a:gd name="connsiteY1" fmla="*/ 0 h 641513"/>
              <a:gd name="connsiteX2" fmla="*/ 2808218 w 2861348"/>
              <a:gd name="connsiteY2" fmla="*/ 0 h 641513"/>
              <a:gd name="connsiteX3" fmla="*/ 2861348 w 2861348"/>
              <a:gd name="connsiteY3" fmla="*/ 53130 h 641513"/>
              <a:gd name="connsiteX4" fmla="*/ 2861348 w 2861348"/>
              <a:gd name="connsiteY4" fmla="*/ 588383 h 641513"/>
              <a:gd name="connsiteX5" fmla="*/ 2808218 w 2861348"/>
              <a:gd name="connsiteY5" fmla="*/ 641513 h 641513"/>
              <a:gd name="connsiteX6" fmla="*/ 59667 w 2861348"/>
              <a:gd name="connsiteY6" fmla="*/ 641513 h 641513"/>
              <a:gd name="connsiteX7" fmla="*/ 6537 w 2861348"/>
              <a:gd name="connsiteY7" fmla="*/ 588383 h 641513"/>
              <a:gd name="connsiteX8" fmla="*/ 0 w 2861348"/>
              <a:gd name="connsiteY8" fmla="*/ 347796 h 641513"/>
              <a:gd name="connsiteX9" fmla="*/ 0 w 2861348"/>
              <a:gd name="connsiteY9" fmla="*/ 293408 h 641513"/>
              <a:gd name="connsiteX10" fmla="*/ 3399 w 2861348"/>
              <a:gd name="connsiteY10" fmla="*/ 242419 h 641513"/>
              <a:gd name="connsiteX11" fmla="*/ 6537 w 2861348"/>
              <a:gd name="connsiteY11" fmla="*/ 53130 h 641513"/>
              <a:gd name="connsiteX0" fmla="*/ 122112 w 2976923"/>
              <a:gd name="connsiteY0" fmla="*/ 53130 h 641513"/>
              <a:gd name="connsiteX1" fmla="*/ 175242 w 2976923"/>
              <a:gd name="connsiteY1" fmla="*/ 0 h 641513"/>
              <a:gd name="connsiteX2" fmla="*/ 2923793 w 2976923"/>
              <a:gd name="connsiteY2" fmla="*/ 0 h 641513"/>
              <a:gd name="connsiteX3" fmla="*/ 2976923 w 2976923"/>
              <a:gd name="connsiteY3" fmla="*/ 53130 h 641513"/>
              <a:gd name="connsiteX4" fmla="*/ 2976923 w 2976923"/>
              <a:gd name="connsiteY4" fmla="*/ 588383 h 641513"/>
              <a:gd name="connsiteX5" fmla="*/ 2923793 w 2976923"/>
              <a:gd name="connsiteY5" fmla="*/ 641513 h 641513"/>
              <a:gd name="connsiteX6" fmla="*/ 175242 w 2976923"/>
              <a:gd name="connsiteY6" fmla="*/ 641513 h 641513"/>
              <a:gd name="connsiteX7" fmla="*/ 122112 w 2976923"/>
              <a:gd name="connsiteY7" fmla="*/ 588383 h 641513"/>
              <a:gd name="connsiteX8" fmla="*/ 115575 w 2976923"/>
              <a:gd name="connsiteY8" fmla="*/ 347796 h 641513"/>
              <a:gd name="connsiteX9" fmla="*/ 0 w 2976923"/>
              <a:gd name="connsiteY9" fmla="*/ 296808 h 641513"/>
              <a:gd name="connsiteX10" fmla="*/ 118974 w 2976923"/>
              <a:gd name="connsiteY10" fmla="*/ 242419 h 641513"/>
              <a:gd name="connsiteX11" fmla="*/ 122112 w 2976923"/>
              <a:gd name="connsiteY11" fmla="*/ 53130 h 641513"/>
              <a:gd name="connsiteX0" fmla="*/ 84720 w 2939531"/>
              <a:gd name="connsiteY0" fmla="*/ 53130 h 641513"/>
              <a:gd name="connsiteX1" fmla="*/ 137850 w 2939531"/>
              <a:gd name="connsiteY1" fmla="*/ 0 h 641513"/>
              <a:gd name="connsiteX2" fmla="*/ 2886401 w 2939531"/>
              <a:gd name="connsiteY2" fmla="*/ 0 h 641513"/>
              <a:gd name="connsiteX3" fmla="*/ 2939531 w 2939531"/>
              <a:gd name="connsiteY3" fmla="*/ 53130 h 641513"/>
              <a:gd name="connsiteX4" fmla="*/ 2939531 w 2939531"/>
              <a:gd name="connsiteY4" fmla="*/ 588383 h 641513"/>
              <a:gd name="connsiteX5" fmla="*/ 2886401 w 2939531"/>
              <a:gd name="connsiteY5" fmla="*/ 641513 h 641513"/>
              <a:gd name="connsiteX6" fmla="*/ 137850 w 2939531"/>
              <a:gd name="connsiteY6" fmla="*/ 641513 h 641513"/>
              <a:gd name="connsiteX7" fmla="*/ 84720 w 2939531"/>
              <a:gd name="connsiteY7" fmla="*/ 588383 h 641513"/>
              <a:gd name="connsiteX8" fmla="*/ 78183 w 2939531"/>
              <a:gd name="connsiteY8" fmla="*/ 347796 h 641513"/>
              <a:gd name="connsiteX9" fmla="*/ 0 w 2939531"/>
              <a:gd name="connsiteY9" fmla="*/ 296808 h 641513"/>
              <a:gd name="connsiteX10" fmla="*/ 81582 w 2939531"/>
              <a:gd name="connsiteY10" fmla="*/ 242419 h 641513"/>
              <a:gd name="connsiteX11" fmla="*/ 84720 w 2939531"/>
              <a:gd name="connsiteY11" fmla="*/ 53130 h 641513"/>
              <a:gd name="connsiteX0" fmla="*/ 84720 w 2939531"/>
              <a:gd name="connsiteY0" fmla="*/ 53130 h 641513"/>
              <a:gd name="connsiteX1" fmla="*/ 137850 w 2939531"/>
              <a:gd name="connsiteY1" fmla="*/ 0 h 641513"/>
              <a:gd name="connsiteX2" fmla="*/ 2886401 w 2939531"/>
              <a:gd name="connsiteY2" fmla="*/ 0 h 641513"/>
              <a:gd name="connsiteX3" fmla="*/ 2939531 w 2939531"/>
              <a:gd name="connsiteY3" fmla="*/ 53130 h 641513"/>
              <a:gd name="connsiteX4" fmla="*/ 2939531 w 2939531"/>
              <a:gd name="connsiteY4" fmla="*/ 588383 h 641513"/>
              <a:gd name="connsiteX5" fmla="*/ 2886401 w 2939531"/>
              <a:gd name="connsiteY5" fmla="*/ 641513 h 641513"/>
              <a:gd name="connsiteX6" fmla="*/ 137850 w 2939531"/>
              <a:gd name="connsiteY6" fmla="*/ 641513 h 641513"/>
              <a:gd name="connsiteX7" fmla="*/ 84720 w 2939531"/>
              <a:gd name="connsiteY7" fmla="*/ 588383 h 641513"/>
              <a:gd name="connsiteX8" fmla="*/ 84981 w 2939531"/>
              <a:gd name="connsiteY8" fmla="*/ 354594 h 641513"/>
              <a:gd name="connsiteX9" fmla="*/ 0 w 2939531"/>
              <a:gd name="connsiteY9" fmla="*/ 296808 h 641513"/>
              <a:gd name="connsiteX10" fmla="*/ 81582 w 2939531"/>
              <a:gd name="connsiteY10" fmla="*/ 242419 h 641513"/>
              <a:gd name="connsiteX11" fmla="*/ 84720 w 2939531"/>
              <a:gd name="connsiteY11" fmla="*/ 53130 h 641513"/>
              <a:gd name="connsiteX0" fmla="*/ 84720 w 2939531"/>
              <a:gd name="connsiteY0" fmla="*/ 53130 h 641513"/>
              <a:gd name="connsiteX1" fmla="*/ 137850 w 2939531"/>
              <a:gd name="connsiteY1" fmla="*/ 0 h 641513"/>
              <a:gd name="connsiteX2" fmla="*/ 2886401 w 2939531"/>
              <a:gd name="connsiteY2" fmla="*/ 0 h 641513"/>
              <a:gd name="connsiteX3" fmla="*/ 2939531 w 2939531"/>
              <a:gd name="connsiteY3" fmla="*/ 53130 h 641513"/>
              <a:gd name="connsiteX4" fmla="*/ 2939531 w 2939531"/>
              <a:gd name="connsiteY4" fmla="*/ 588383 h 641513"/>
              <a:gd name="connsiteX5" fmla="*/ 2886401 w 2939531"/>
              <a:gd name="connsiteY5" fmla="*/ 641513 h 641513"/>
              <a:gd name="connsiteX6" fmla="*/ 137850 w 2939531"/>
              <a:gd name="connsiteY6" fmla="*/ 641513 h 641513"/>
              <a:gd name="connsiteX7" fmla="*/ 84720 w 2939531"/>
              <a:gd name="connsiteY7" fmla="*/ 588383 h 641513"/>
              <a:gd name="connsiteX8" fmla="*/ 89513 w 2939531"/>
              <a:gd name="connsiteY8" fmla="*/ 387528 h 641513"/>
              <a:gd name="connsiteX9" fmla="*/ 0 w 2939531"/>
              <a:gd name="connsiteY9" fmla="*/ 296808 h 641513"/>
              <a:gd name="connsiteX10" fmla="*/ 81582 w 2939531"/>
              <a:gd name="connsiteY10" fmla="*/ 242419 h 641513"/>
              <a:gd name="connsiteX11" fmla="*/ 84720 w 2939531"/>
              <a:gd name="connsiteY11" fmla="*/ 53130 h 641513"/>
              <a:gd name="connsiteX0" fmla="*/ 84720 w 2939531"/>
              <a:gd name="connsiteY0" fmla="*/ 53130 h 641513"/>
              <a:gd name="connsiteX1" fmla="*/ 137850 w 2939531"/>
              <a:gd name="connsiteY1" fmla="*/ 0 h 641513"/>
              <a:gd name="connsiteX2" fmla="*/ 2886401 w 2939531"/>
              <a:gd name="connsiteY2" fmla="*/ 0 h 641513"/>
              <a:gd name="connsiteX3" fmla="*/ 2939531 w 2939531"/>
              <a:gd name="connsiteY3" fmla="*/ 53130 h 641513"/>
              <a:gd name="connsiteX4" fmla="*/ 2939531 w 2939531"/>
              <a:gd name="connsiteY4" fmla="*/ 588383 h 641513"/>
              <a:gd name="connsiteX5" fmla="*/ 2886401 w 2939531"/>
              <a:gd name="connsiteY5" fmla="*/ 641513 h 641513"/>
              <a:gd name="connsiteX6" fmla="*/ 137850 w 2939531"/>
              <a:gd name="connsiteY6" fmla="*/ 641513 h 641513"/>
              <a:gd name="connsiteX7" fmla="*/ 84720 w 2939531"/>
              <a:gd name="connsiteY7" fmla="*/ 588383 h 641513"/>
              <a:gd name="connsiteX8" fmla="*/ 89513 w 2939531"/>
              <a:gd name="connsiteY8" fmla="*/ 387528 h 641513"/>
              <a:gd name="connsiteX9" fmla="*/ 0 w 2939531"/>
              <a:gd name="connsiteY9" fmla="*/ 296808 h 641513"/>
              <a:gd name="connsiteX10" fmla="*/ 81581 w 2939531"/>
              <a:gd name="connsiteY10" fmla="*/ 270647 h 641513"/>
              <a:gd name="connsiteX11" fmla="*/ 84720 w 2939531"/>
              <a:gd name="connsiteY11" fmla="*/ 53130 h 641513"/>
              <a:gd name="connsiteX0" fmla="*/ 98316 w 2953127"/>
              <a:gd name="connsiteY0" fmla="*/ 53130 h 641513"/>
              <a:gd name="connsiteX1" fmla="*/ 151446 w 2953127"/>
              <a:gd name="connsiteY1" fmla="*/ 0 h 641513"/>
              <a:gd name="connsiteX2" fmla="*/ 2899997 w 2953127"/>
              <a:gd name="connsiteY2" fmla="*/ 0 h 641513"/>
              <a:gd name="connsiteX3" fmla="*/ 2953127 w 2953127"/>
              <a:gd name="connsiteY3" fmla="*/ 53130 h 641513"/>
              <a:gd name="connsiteX4" fmla="*/ 2953127 w 2953127"/>
              <a:gd name="connsiteY4" fmla="*/ 588383 h 641513"/>
              <a:gd name="connsiteX5" fmla="*/ 2899997 w 2953127"/>
              <a:gd name="connsiteY5" fmla="*/ 641513 h 641513"/>
              <a:gd name="connsiteX6" fmla="*/ 151446 w 2953127"/>
              <a:gd name="connsiteY6" fmla="*/ 641513 h 641513"/>
              <a:gd name="connsiteX7" fmla="*/ 98316 w 2953127"/>
              <a:gd name="connsiteY7" fmla="*/ 588383 h 641513"/>
              <a:gd name="connsiteX8" fmla="*/ 103109 w 2953127"/>
              <a:gd name="connsiteY8" fmla="*/ 387528 h 641513"/>
              <a:gd name="connsiteX9" fmla="*/ 0 w 2953127"/>
              <a:gd name="connsiteY9" fmla="*/ 325037 h 641513"/>
              <a:gd name="connsiteX10" fmla="*/ 95177 w 2953127"/>
              <a:gd name="connsiteY10" fmla="*/ 270647 h 641513"/>
              <a:gd name="connsiteX11" fmla="*/ 98316 w 2953127"/>
              <a:gd name="connsiteY11" fmla="*/ 53130 h 641513"/>
              <a:gd name="connsiteX0" fmla="*/ 98316 w 2953127"/>
              <a:gd name="connsiteY0" fmla="*/ 53130 h 641513"/>
              <a:gd name="connsiteX1" fmla="*/ 151446 w 2953127"/>
              <a:gd name="connsiteY1" fmla="*/ 0 h 641513"/>
              <a:gd name="connsiteX2" fmla="*/ 2899997 w 2953127"/>
              <a:gd name="connsiteY2" fmla="*/ 0 h 641513"/>
              <a:gd name="connsiteX3" fmla="*/ 2953127 w 2953127"/>
              <a:gd name="connsiteY3" fmla="*/ 53130 h 641513"/>
              <a:gd name="connsiteX4" fmla="*/ 2953127 w 2953127"/>
              <a:gd name="connsiteY4" fmla="*/ 588383 h 641513"/>
              <a:gd name="connsiteX5" fmla="*/ 2899997 w 2953127"/>
              <a:gd name="connsiteY5" fmla="*/ 641513 h 641513"/>
              <a:gd name="connsiteX6" fmla="*/ 151446 w 2953127"/>
              <a:gd name="connsiteY6" fmla="*/ 641513 h 641513"/>
              <a:gd name="connsiteX7" fmla="*/ 98316 w 2953127"/>
              <a:gd name="connsiteY7" fmla="*/ 588383 h 641513"/>
              <a:gd name="connsiteX8" fmla="*/ 98577 w 2953127"/>
              <a:gd name="connsiteY8" fmla="*/ 392232 h 641513"/>
              <a:gd name="connsiteX9" fmla="*/ 0 w 2953127"/>
              <a:gd name="connsiteY9" fmla="*/ 325037 h 641513"/>
              <a:gd name="connsiteX10" fmla="*/ 95177 w 2953127"/>
              <a:gd name="connsiteY10" fmla="*/ 270647 h 641513"/>
              <a:gd name="connsiteX11" fmla="*/ 98316 w 2953127"/>
              <a:gd name="connsiteY11" fmla="*/ 53130 h 641513"/>
              <a:gd name="connsiteX0" fmla="*/ 98316 w 2953127"/>
              <a:gd name="connsiteY0" fmla="*/ 53130 h 641513"/>
              <a:gd name="connsiteX1" fmla="*/ 151446 w 2953127"/>
              <a:gd name="connsiteY1" fmla="*/ 0 h 641513"/>
              <a:gd name="connsiteX2" fmla="*/ 2899997 w 2953127"/>
              <a:gd name="connsiteY2" fmla="*/ 0 h 641513"/>
              <a:gd name="connsiteX3" fmla="*/ 2953127 w 2953127"/>
              <a:gd name="connsiteY3" fmla="*/ 53130 h 641513"/>
              <a:gd name="connsiteX4" fmla="*/ 2953127 w 2953127"/>
              <a:gd name="connsiteY4" fmla="*/ 588383 h 641513"/>
              <a:gd name="connsiteX5" fmla="*/ 2899997 w 2953127"/>
              <a:gd name="connsiteY5" fmla="*/ 641513 h 641513"/>
              <a:gd name="connsiteX6" fmla="*/ 151446 w 2953127"/>
              <a:gd name="connsiteY6" fmla="*/ 641513 h 641513"/>
              <a:gd name="connsiteX7" fmla="*/ 98316 w 2953127"/>
              <a:gd name="connsiteY7" fmla="*/ 588383 h 641513"/>
              <a:gd name="connsiteX8" fmla="*/ 98577 w 2953127"/>
              <a:gd name="connsiteY8" fmla="*/ 392232 h 641513"/>
              <a:gd name="connsiteX9" fmla="*/ 0 w 2953127"/>
              <a:gd name="connsiteY9" fmla="*/ 325037 h 641513"/>
              <a:gd name="connsiteX10" fmla="*/ 95177 w 2953127"/>
              <a:gd name="connsiteY10" fmla="*/ 234392 h 641513"/>
              <a:gd name="connsiteX11" fmla="*/ 98316 w 2953127"/>
              <a:gd name="connsiteY11" fmla="*/ 53130 h 641513"/>
              <a:gd name="connsiteX0" fmla="*/ 98316 w 2953127"/>
              <a:gd name="connsiteY0" fmla="*/ 53130 h 641513"/>
              <a:gd name="connsiteX1" fmla="*/ 151446 w 2953127"/>
              <a:gd name="connsiteY1" fmla="*/ 0 h 641513"/>
              <a:gd name="connsiteX2" fmla="*/ 2899997 w 2953127"/>
              <a:gd name="connsiteY2" fmla="*/ 0 h 641513"/>
              <a:gd name="connsiteX3" fmla="*/ 2953127 w 2953127"/>
              <a:gd name="connsiteY3" fmla="*/ 53130 h 641513"/>
              <a:gd name="connsiteX4" fmla="*/ 2953127 w 2953127"/>
              <a:gd name="connsiteY4" fmla="*/ 588383 h 641513"/>
              <a:gd name="connsiteX5" fmla="*/ 2899997 w 2953127"/>
              <a:gd name="connsiteY5" fmla="*/ 641513 h 641513"/>
              <a:gd name="connsiteX6" fmla="*/ 151446 w 2953127"/>
              <a:gd name="connsiteY6" fmla="*/ 641513 h 641513"/>
              <a:gd name="connsiteX7" fmla="*/ 98316 w 2953127"/>
              <a:gd name="connsiteY7" fmla="*/ 588383 h 641513"/>
              <a:gd name="connsiteX8" fmla="*/ 98577 w 2953127"/>
              <a:gd name="connsiteY8" fmla="*/ 420430 h 641513"/>
              <a:gd name="connsiteX9" fmla="*/ 0 w 2953127"/>
              <a:gd name="connsiteY9" fmla="*/ 325037 h 641513"/>
              <a:gd name="connsiteX10" fmla="*/ 95177 w 2953127"/>
              <a:gd name="connsiteY10" fmla="*/ 234392 h 641513"/>
              <a:gd name="connsiteX11" fmla="*/ 98316 w 2953127"/>
              <a:gd name="connsiteY11" fmla="*/ 53130 h 641513"/>
              <a:gd name="connsiteX0" fmla="*/ 98316 w 2953127"/>
              <a:gd name="connsiteY0" fmla="*/ 53130 h 641513"/>
              <a:gd name="connsiteX1" fmla="*/ 151446 w 2953127"/>
              <a:gd name="connsiteY1" fmla="*/ 0 h 641513"/>
              <a:gd name="connsiteX2" fmla="*/ 2899997 w 2953127"/>
              <a:gd name="connsiteY2" fmla="*/ 0 h 641513"/>
              <a:gd name="connsiteX3" fmla="*/ 2953127 w 2953127"/>
              <a:gd name="connsiteY3" fmla="*/ 53130 h 641513"/>
              <a:gd name="connsiteX4" fmla="*/ 2953127 w 2953127"/>
              <a:gd name="connsiteY4" fmla="*/ 588383 h 641513"/>
              <a:gd name="connsiteX5" fmla="*/ 2899997 w 2953127"/>
              <a:gd name="connsiteY5" fmla="*/ 641513 h 641513"/>
              <a:gd name="connsiteX6" fmla="*/ 151446 w 2953127"/>
              <a:gd name="connsiteY6" fmla="*/ 641513 h 641513"/>
              <a:gd name="connsiteX7" fmla="*/ 98316 w 2953127"/>
              <a:gd name="connsiteY7" fmla="*/ 588383 h 641513"/>
              <a:gd name="connsiteX8" fmla="*/ 98577 w 2953127"/>
              <a:gd name="connsiteY8" fmla="*/ 420430 h 641513"/>
              <a:gd name="connsiteX9" fmla="*/ 0 w 2953127"/>
              <a:gd name="connsiteY9" fmla="*/ 325037 h 641513"/>
              <a:gd name="connsiteX10" fmla="*/ 95177 w 2953127"/>
              <a:gd name="connsiteY10" fmla="*/ 230364 h 641513"/>
              <a:gd name="connsiteX11" fmla="*/ 98316 w 2953127"/>
              <a:gd name="connsiteY11" fmla="*/ 53130 h 641513"/>
              <a:gd name="connsiteX0" fmla="*/ 125480 w 2980291"/>
              <a:gd name="connsiteY0" fmla="*/ 53130 h 641513"/>
              <a:gd name="connsiteX1" fmla="*/ 178610 w 2980291"/>
              <a:gd name="connsiteY1" fmla="*/ 0 h 641513"/>
              <a:gd name="connsiteX2" fmla="*/ 2927161 w 2980291"/>
              <a:gd name="connsiteY2" fmla="*/ 0 h 641513"/>
              <a:gd name="connsiteX3" fmla="*/ 2980291 w 2980291"/>
              <a:gd name="connsiteY3" fmla="*/ 53130 h 641513"/>
              <a:gd name="connsiteX4" fmla="*/ 2980291 w 2980291"/>
              <a:gd name="connsiteY4" fmla="*/ 588383 h 641513"/>
              <a:gd name="connsiteX5" fmla="*/ 2927161 w 2980291"/>
              <a:gd name="connsiteY5" fmla="*/ 641513 h 641513"/>
              <a:gd name="connsiteX6" fmla="*/ 178610 w 2980291"/>
              <a:gd name="connsiteY6" fmla="*/ 641513 h 641513"/>
              <a:gd name="connsiteX7" fmla="*/ 125480 w 2980291"/>
              <a:gd name="connsiteY7" fmla="*/ 588383 h 641513"/>
              <a:gd name="connsiteX8" fmla="*/ 125741 w 2980291"/>
              <a:gd name="connsiteY8" fmla="*/ 420430 h 641513"/>
              <a:gd name="connsiteX9" fmla="*/ 0 w 2980291"/>
              <a:gd name="connsiteY9" fmla="*/ 325037 h 641513"/>
              <a:gd name="connsiteX10" fmla="*/ 122341 w 2980291"/>
              <a:gd name="connsiteY10" fmla="*/ 230364 h 641513"/>
              <a:gd name="connsiteX11" fmla="*/ 125480 w 2980291"/>
              <a:gd name="connsiteY11" fmla="*/ 53130 h 64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80291" h="641513">
                <a:moveTo>
                  <a:pt x="125480" y="53130"/>
                </a:moveTo>
                <a:cubicBezTo>
                  <a:pt x="125480" y="23787"/>
                  <a:pt x="149267" y="0"/>
                  <a:pt x="178610" y="0"/>
                </a:cubicBezTo>
                <a:lnTo>
                  <a:pt x="2927161" y="0"/>
                </a:lnTo>
                <a:cubicBezTo>
                  <a:pt x="2956504" y="0"/>
                  <a:pt x="2980291" y="23787"/>
                  <a:pt x="2980291" y="53130"/>
                </a:cubicBezTo>
                <a:lnTo>
                  <a:pt x="2980291" y="588383"/>
                </a:lnTo>
                <a:cubicBezTo>
                  <a:pt x="2980291" y="617726"/>
                  <a:pt x="2956504" y="641513"/>
                  <a:pt x="2927161" y="641513"/>
                </a:cubicBezTo>
                <a:lnTo>
                  <a:pt x="178610" y="641513"/>
                </a:lnTo>
                <a:cubicBezTo>
                  <a:pt x="149267" y="641513"/>
                  <a:pt x="125480" y="617726"/>
                  <a:pt x="125480" y="588383"/>
                </a:cubicBezTo>
                <a:lnTo>
                  <a:pt x="125741" y="420430"/>
                </a:lnTo>
                <a:lnTo>
                  <a:pt x="0" y="325037"/>
                </a:lnTo>
                <a:lnTo>
                  <a:pt x="122341" y="230364"/>
                </a:lnTo>
                <a:cubicBezTo>
                  <a:pt x="123387" y="157858"/>
                  <a:pt x="124434" y="125636"/>
                  <a:pt x="125480" y="5313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  <a:miter lim="800000"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87E750C-87D5-1C4D-884E-E7259B346814}"/>
              </a:ext>
            </a:extLst>
          </p:cNvPr>
          <p:cNvSpPr/>
          <p:nvPr/>
        </p:nvSpPr>
        <p:spPr>
          <a:xfrm>
            <a:off x="6372946" y="2832916"/>
            <a:ext cx="1056553" cy="265884"/>
          </a:xfrm>
          <a:prstGeom prst="rect">
            <a:avLst/>
          </a:prstGeom>
          <a:noFill/>
          <a:ln w="25400">
            <a:solidFill>
              <a:schemeClr val="accent6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9A1E4BF-300C-AD40-9B58-44DD35FC5B5A}"/>
              </a:ext>
            </a:extLst>
          </p:cNvPr>
          <p:cNvSpPr/>
          <p:nvPr/>
        </p:nvSpPr>
        <p:spPr>
          <a:xfrm>
            <a:off x="6499706" y="1206500"/>
            <a:ext cx="853594" cy="342899"/>
          </a:xfrm>
          <a:prstGeom prst="rect">
            <a:avLst/>
          </a:prstGeom>
          <a:noFill/>
          <a:ln w="25400">
            <a:solidFill>
              <a:schemeClr val="accent6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47368FB-7E89-DF44-98AB-DF8AEE63091F}"/>
              </a:ext>
            </a:extLst>
          </p:cNvPr>
          <p:cNvGrpSpPr/>
          <p:nvPr/>
        </p:nvGrpSpPr>
        <p:grpSpPr>
          <a:xfrm>
            <a:off x="7225701" y="1389058"/>
            <a:ext cx="255198" cy="271549"/>
            <a:chOff x="7134380" y="3235449"/>
            <a:chExt cx="255198" cy="271549"/>
          </a:xfrm>
        </p:grpSpPr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0FAB4419-01F3-5443-82A9-733758F197A3}"/>
                </a:ext>
              </a:extLst>
            </p:cNvPr>
            <p:cNvSpPr/>
            <p:nvPr/>
          </p:nvSpPr>
          <p:spPr>
            <a:xfrm>
              <a:off x="7153967" y="3272064"/>
              <a:ext cx="216024" cy="216024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050" b="1" dirty="0">
                <a:solidFill>
                  <a:srgbClr val="004E98"/>
                </a:solidFill>
                <a:ea typeface="Yu Gothic" charset="-128"/>
                <a:cs typeface="Yu Gothic" charset="-128"/>
              </a:endParaRPr>
            </a:p>
          </p:txBody>
        </p:sp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15DFDFF5-309A-364E-A941-23FADBA8A7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1979" y="3290076"/>
              <a:ext cx="180000" cy="180000"/>
            </a:xfrm>
            <a:prstGeom prst="ellipse">
              <a:avLst/>
            </a:prstGeom>
            <a:solidFill>
              <a:schemeClr val="accent6"/>
            </a:solidFill>
            <a:ln w="31750">
              <a:noFill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050" b="1" dirty="0">
                <a:solidFill>
                  <a:srgbClr val="004E98"/>
                </a:solidFill>
                <a:ea typeface="Yu Gothic" charset="-128"/>
                <a:cs typeface="Yu Gothic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22AB2D2B-70A7-C94A-BE67-941F8F2F5EEB}"/>
                </a:ext>
              </a:extLst>
            </p:cNvPr>
            <p:cNvSpPr txBox="1"/>
            <p:nvPr/>
          </p:nvSpPr>
          <p:spPr>
            <a:xfrm>
              <a:off x="7134380" y="3235449"/>
              <a:ext cx="255198" cy="27154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800"/>
                </a:spcBef>
              </a:pPr>
              <a:r>
                <a:rPr kumimoji="1" lang="en-US" altLang="ja-JP" sz="1000" b="1" dirty="0">
                  <a:solidFill>
                    <a:schemeClr val="bg1"/>
                  </a:solidFill>
                  <a:ea typeface="Yu Gothic" charset="-128"/>
                  <a:cs typeface="Yu Gothic" charset="-128"/>
                </a:rPr>
                <a:t>1</a:t>
              </a:r>
              <a:endParaRPr kumimoji="1" lang="ja-JP" altLang="en-US" sz="1000" b="1">
                <a:solidFill>
                  <a:schemeClr val="bg1"/>
                </a:solidFill>
                <a:ea typeface="Yu Gothic" charset="-128"/>
                <a:cs typeface="Yu Gothic" charset="-128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3BB394C-06C2-0E48-B599-386C497725DC}"/>
              </a:ext>
            </a:extLst>
          </p:cNvPr>
          <p:cNvGrpSpPr/>
          <p:nvPr/>
        </p:nvGrpSpPr>
        <p:grpSpPr>
          <a:xfrm>
            <a:off x="6244508" y="2694309"/>
            <a:ext cx="255198" cy="271549"/>
            <a:chOff x="7134380" y="3225584"/>
            <a:chExt cx="255198" cy="271549"/>
          </a:xfrm>
        </p:grpSpPr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33FE86DA-5FCC-0B49-B483-EA43A3D5FD3A}"/>
                </a:ext>
              </a:extLst>
            </p:cNvPr>
            <p:cNvSpPr/>
            <p:nvPr/>
          </p:nvSpPr>
          <p:spPr>
            <a:xfrm>
              <a:off x="7153967" y="3272064"/>
              <a:ext cx="216024" cy="216024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050" b="1" dirty="0">
                <a:solidFill>
                  <a:srgbClr val="004E98"/>
                </a:solidFill>
                <a:ea typeface="Yu Gothic" charset="-128"/>
                <a:cs typeface="Yu Gothic" charset="-128"/>
              </a:endParaRPr>
            </a:p>
          </p:txBody>
        </p:sp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6043FFFD-08C2-014F-AC4C-4C08DFAB61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1979" y="3290076"/>
              <a:ext cx="180000" cy="180000"/>
            </a:xfrm>
            <a:prstGeom prst="ellipse">
              <a:avLst/>
            </a:prstGeom>
            <a:solidFill>
              <a:schemeClr val="accent6"/>
            </a:solidFill>
            <a:ln w="31750">
              <a:noFill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050" b="1" dirty="0">
                <a:solidFill>
                  <a:srgbClr val="004E98"/>
                </a:solidFill>
                <a:ea typeface="Yu Gothic" charset="-128"/>
                <a:cs typeface="Yu Gothic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B26232C-962B-374B-8F0A-FB1BC2A35646}"/>
                </a:ext>
              </a:extLst>
            </p:cNvPr>
            <p:cNvSpPr txBox="1"/>
            <p:nvPr/>
          </p:nvSpPr>
          <p:spPr>
            <a:xfrm>
              <a:off x="7134380" y="3225584"/>
              <a:ext cx="255198" cy="27154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800"/>
                </a:spcBef>
              </a:pPr>
              <a:r>
                <a:rPr kumimoji="1" lang="en-US" altLang="ja-JP" sz="1000" b="1" dirty="0">
                  <a:solidFill>
                    <a:schemeClr val="bg1"/>
                  </a:solidFill>
                  <a:ea typeface="Yu Gothic" charset="-128"/>
                  <a:cs typeface="Yu Gothic" charset="-128"/>
                </a:rPr>
                <a:t>2</a:t>
              </a:r>
              <a:endParaRPr kumimoji="1" lang="ja-JP" altLang="en-US" sz="1000" b="1">
                <a:solidFill>
                  <a:schemeClr val="bg1"/>
                </a:solidFill>
                <a:ea typeface="Yu Gothic" charset="-128"/>
                <a:cs typeface="Yu Gothic" charset="-128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1B29F4F-0524-894F-93E2-8E9B03283947}"/>
              </a:ext>
            </a:extLst>
          </p:cNvPr>
          <p:cNvGrpSpPr/>
          <p:nvPr/>
        </p:nvGrpSpPr>
        <p:grpSpPr>
          <a:xfrm>
            <a:off x="4554000" y="3772848"/>
            <a:ext cx="255198" cy="271549"/>
            <a:chOff x="7138221" y="3233459"/>
            <a:chExt cx="255198" cy="271549"/>
          </a:xfrm>
        </p:grpSpPr>
        <p:sp>
          <p:nvSpPr>
            <p:cNvPr id="25" name="円/楕円 24">
              <a:extLst>
                <a:ext uri="{FF2B5EF4-FFF2-40B4-BE49-F238E27FC236}">
                  <a16:creationId xmlns:a16="http://schemas.microsoft.com/office/drawing/2014/main" id="{0795DE7F-A102-DB44-8B42-FE87F4227B0D}"/>
                </a:ext>
              </a:extLst>
            </p:cNvPr>
            <p:cNvSpPr/>
            <p:nvPr/>
          </p:nvSpPr>
          <p:spPr>
            <a:xfrm>
              <a:off x="7153967" y="3272064"/>
              <a:ext cx="216024" cy="216024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050" b="1" dirty="0">
                <a:solidFill>
                  <a:srgbClr val="004E98"/>
                </a:solidFill>
                <a:ea typeface="Yu Gothic" charset="-128"/>
                <a:cs typeface="Yu Gothic" charset="-128"/>
              </a:endParaRPr>
            </a:p>
          </p:txBody>
        </p:sp>
        <p:sp>
          <p:nvSpPr>
            <p:cNvPr id="27" name="円/楕円 26">
              <a:extLst>
                <a:ext uri="{FF2B5EF4-FFF2-40B4-BE49-F238E27FC236}">
                  <a16:creationId xmlns:a16="http://schemas.microsoft.com/office/drawing/2014/main" id="{C07803AE-BBFA-3E4D-BF90-DE21D6013D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1979" y="3290076"/>
              <a:ext cx="180000" cy="180000"/>
            </a:xfrm>
            <a:prstGeom prst="ellipse">
              <a:avLst/>
            </a:prstGeom>
            <a:solidFill>
              <a:schemeClr val="accent6"/>
            </a:solidFill>
            <a:ln w="31750">
              <a:noFill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050" b="1" dirty="0">
                <a:solidFill>
                  <a:srgbClr val="004E98"/>
                </a:solidFill>
                <a:ea typeface="Yu Gothic" charset="-128"/>
                <a:cs typeface="Yu Gothic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636DA53-59B1-CF43-9E86-90E928D5A4A1}"/>
                </a:ext>
              </a:extLst>
            </p:cNvPr>
            <p:cNvSpPr txBox="1"/>
            <p:nvPr/>
          </p:nvSpPr>
          <p:spPr>
            <a:xfrm>
              <a:off x="7138221" y="3233459"/>
              <a:ext cx="255198" cy="27154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800"/>
                </a:spcBef>
              </a:pPr>
              <a:r>
                <a:rPr kumimoji="1" lang="en-US" altLang="ja-JP" sz="1000" b="1" dirty="0">
                  <a:solidFill>
                    <a:schemeClr val="bg1"/>
                  </a:solidFill>
                  <a:ea typeface="Yu Gothic" charset="-128"/>
                  <a:cs typeface="Yu Gothic" charset="-128"/>
                </a:rPr>
                <a:t>3</a:t>
              </a:r>
              <a:endParaRPr kumimoji="1" lang="ja-JP" altLang="en-US" sz="1000" b="1">
                <a:solidFill>
                  <a:schemeClr val="bg1"/>
                </a:solidFill>
                <a:ea typeface="Yu Gothic" charset="-128"/>
                <a:cs typeface="Yu Gothic" charset="-128"/>
              </a:endParaRPr>
            </a:p>
          </p:txBody>
        </p:sp>
      </p:grpSp>
      <p:pic>
        <p:nvPicPr>
          <p:cNvPr id="29" name="図 28">
            <a:extLst>
              <a:ext uri="{FF2B5EF4-FFF2-40B4-BE49-F238E27FC236}">
                <a16:creationId xmlns:a16="http://schemas.microsoft.com/office/drawing/2014/main" id="{47CAA8D7-747B-9442-A758-3FA216069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4"/>
          <a:stretch/>
        </p:blipFill>
        <p:spPr>
          <a:xfrm>
            <a:off x="6770913" y="3829465"/>
            <a:ext cx="2373087" cy="441644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E7B5C67-6937-C246-8664-3F6E2364AEFC}"/>
              </a:ext>
            </a:extLst>
          </p:cNvPr>
          <p:cNvSpPr/>
          <p:nvPr/>
        </p:nvSpPr>
        <p:spPr>
          <a:xfrm>
            <a:off x="8225028" y="159256"/>
            <a:ext cx="1538560" cy="28809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9E15989-410F-C844-B9D9-D4647A3AF6FC}"/>
              </a:ext>
            </a:extLst>
          </p:cNvPr>
          <p:cNvSpPr/>
          <p:nvPr/>
        </p:nvSpPr>
        <p:spPr>
          <a:xfrm>
            <a:off x="8267186" y="198000"/>
            <a:ext cx="14542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900" b="1" spc="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オンライン名刺一括設定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32CE120-4F8F-CF4F-86AD-F3ADD39B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27" y="332656"/>
            <a:ext cx="9289032" cy="634082"/>
          </a:xfrm>
        </p:spPr>
        <p:txBody>
          <a:bodyPr/>
          <a:lstStyle/>
          <a:p>
            <a:r>
              <a:rPr lang="en-US" altLang="ja-JP" sz="2800" dirty="0">
                <a:latin typeface="Yu Gothic" panose="020B0400000000000000" pitchFamily="34" charset="-128"/>
                <a:ea typeface="Yu Gothic" panose="020B0400000000000000" pitchFamily="34" charset="-128"/>
              </a:rPr>
              <a:t>Step2.</a:t>
            </a:r>
            <a:r>
              <a:rPr lang="ja-JP" altLang="en-US" sz="2800">
                <a:latin typeface="Yu Gothic" panose="020B0400000000000000" pitchFamily="34" charset="-128"/>
                <a:ea typeface="Yu Gothic" panose="020B0400000000000000" pitchFamily="34" charset="-128"/>
              </a:rPr>
              <a:t>ユーザープロフィール設定</a:t>
            </a:r>
            <a:r>
              <a:rPr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（</a:t>
            </a:r>
            <a:r>
              <a:rPr lang="en-US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1/2</a:t>
            </a:r>
            <a:r>
              <a:rPr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）</a:t>
            </a:r>
            <a:endParaRPr lang="en-US" sz="28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" name="スライド番号プレースホルダー 3">
            <a:extLst>
              <a:ext uri="{FF2B5EF4-FFF2-40B4-BE49-F238E27FC236}">
                <a16:creationId xmlns:a16="http://schemas.microsoft.com/office/drawing/2014/main" id="{E415C3E3-3899-FB4E-B553-D55A8221C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4600" y="6654670"/>
            <a:ext cx="2311400" cy="1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600" b="0" i="0" kern="1200">
                <a:solidFill>
                  <a:schemeClr val="tx1"/>
                </a:solidFill>
                <a:latin typeface="+mn-lt"/>
                <a:ea typeface="Yu Gothic" charset="-128"/>
                <a:cs typeface="Yu Gothic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7076A-FE38-4902-A3BD-70DA550777B1}" type="slidenum">
              <a:rPr lang="ja-JP" altLang="en-US" sz="1200" dirty="0" smtClean="0"/>
              <a:pPr/>
              <a:t>4</a:t>
            </a:fld>
            <a:endParaRPr kumimoji="1" lang="ja-JP" altLang="en-US" sz="12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F6586F-4C6C-3F40-BD2B-986B331C2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9183" y="3954845"/>
            <a:ext cx="1534417" cy="1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5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F4AA766-919D-4301-A067-8C094719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Step2.</a:t>
            </a:r>
            <a:r>
              <a:rPr lang="ja-JP" altLang="en-US" sz="2800">
                <a:latin typeface="Yu Gothic" panose="020B0400000000000000" pitchFamily="34" charset="-128"/>
                <a:ea typeface="Yu Gothic" panose="020B0400000000000000" pitchFamily="34" charset="-128"/>
              </a:rPr>
              <a:t>ユーザープロフィール設定</a:t>
            </a:r>
            <a:r>
              <a:rPr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（</a:t>
            </a:r>
            <a:r>
              <a:rPr lang="en-US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2/2</a:t>
            </a:r>
            <a:r>
              <a:rPr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）</a:t>
            </a:r>
            <a:endParaRPr lang="en-US" sz="28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2D5B83-E614-334F-A9B3-0ECA6469F8A8}"/>
              </a:ext>
            </a:extLst>
          </p:cNvPr>
          <p:cNvSpPr txBox="1"/>
          <p:nvPr/>
        </p:nvSpPr>
        <p:spPr>
          <a:xfrm>
            <a:off x="1109403" y="5853109"/>
            <a:ext cx="7687193" cy="659663"/>
          </a:xfrm>
          <a:prstGeom prst="rect">
            <a:avLst/>
          </a:prstGeom>
        </p:spPr>
        <p:txBody>
          <a:bodyPr vert="horz" wrap="square" lIns="63305" tIns="31652" rIns="63305" bIns="31652" rtlCol="0" anchor="t">
            <a:spAutoFit/>
          </a:bodyPr>
          <a:lstStyle/>
          <a:p>
            <a:pPr algn="ctr">
              <a:lnSpc>
                <a:spcPts val="2432"/>
              </a:lnSpc>
            </a:pPr>
            <a:r>
              <a:rPr lang="ja-JP" altLang="en-US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ユーザーリストのファイルを読み込み、</a:t>
            </a:r>
            <a:endParaRPr lang="en-US" altLang="ja-JP" sz="1600" b="1" dirty="0">
              <a:solidFill>
                <a:schemeClr val="accent1"/>
              </a:solidFill>
              <a:latin typeface="Yu Gothic"/>
              <a:ea typeface="Yu Gothic"/>
              <a:cs typeface="Yu Gothic" charset="-128"/>
            </a:endParaRPr>
          </a:p>
          <a:p>
            <a:pPr algn="ctr">
              <a:lnSpc>
                <a:spcPts val="2432"/>
              </a:lnSpc>
            </a:pPr>
            <a:r>
              <a:rPr lang="ja-JP" altLang="en-US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オンライン名刺を設定するユーザーの情報を登録・更新します。</a:t>
            </a:r>
          </a:p>
        </p:txBody>
      </p:sp>
      <p:pic>
        <p:nvPicPr>
          <p:cNvPr id="6" name="図 5" descr="グラフィカル ユーザー インターフェイス, アプリケーション, テーブル&#10;&#10;自動的に生成された説明">
            <a:extLst>
              <a:ext uri="{FF2B5EF4-FFF2-40B4-BE49-F238E27FC236}">
                <a16:creationId xmlns:a16="http://schemas.microsoft.com/office/drawing/2014/main" id="{92ABF367-B720-8A4A-B393-220CFE67E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6048"/>
          <a:stretch/>
        </p:blipFill>
        <p:spPr>
          <a:xfrm>
            <a:off x="584033" y="1196975"/>
            <a:ext cx="7687194" cy="39801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3A38DB2-9E2C-404F-9DE5-16FC3D83AE76}"/>
              </a:ext>
            </a:extLst>
          </p:cNvPr>
          <p:cNvSpPr/>
          <p:nvPr/>
        </p:nvSpPr>
        <p:spPr>
          <a:xfrm>
            <a:off x="682605" y="2446365"/>
            <a:ext cx="1006709" cy="265838"/>
          </a:xfrm>
          <a:prstGeom prst="rect">
            <a:avLst/>
          </a:prstGeom>
          <a:noFill/>
          <a:ln w="25400">
            <a:solidFill>
              <a:schemeClr val="accent6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CEBA16-8F82-E548-BC44-750938E299C6}"/>
              </a:ext>
            </a:extLst>
          </p:cNvPr>
          <p:cNvSpPr txBox="1"/>
          <p:nvPr/>
        </p:nvSpPr>
        <p:spPr>
          <a:xfrm>
            <a:off x="6952129" y="5505647"/>
            <a:ext cx="2531934" cy="2482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r">
              <a:lnSpc>
                <a:spcPts val="1320"/>
              </a:lnSpc>
            </a:pPr>
            <a:r>
              <a:rPr lang="ja-JP" altLang="en-US" sz="900" b="1">
                <a:solidFill>
                  <a:schemeClr val="bg1">
                    <a:lumMod val="50000"/>
                  </a:schemeClr>
                </a:solidFill>
                <a:ea typeface="Yu Gothic" panose="020B0400000000000000" pitchFamily="34" charset="-128"/>
                <a:cs typeface="Yu Gothic" charset="-128"/>
              </a:rPr>
              <a:t>ユーザーリストが記載された</a:t>
            </a:r>
            <a:r>
              <a:rPr lang="en-US" altLang="ja-JP" sz="900" b="1" dirty="0">
                <a:solidFill>
                  <a:schemeClr val="bg1">
                    <a:lumMod val="50000"/>
                  </a:schemeClr>
                </a:solidFill>
                <a:ea typeface="Yu Gothic" panose="020B0400000000000000" pitchFamily="34" charset="-128"/>
                <a:cs typeface="Yu Gothic" charset="-128"/>
              </a:rPr>
              <a:t>CSV</a:t>
            </a:r>
            <a:r>
              <a:rPr lang="ja-JP" altLang="en-US" sz="900" b="1">
                <a:solidFill>
                  <a:schemeClr val="bg1">
                    <a:lumMod val="50000"/>
                  </a:schemeClr>
                </a:solidFill>
                <a:ea typeface="Yu Gothic" panose="020B0400000000000000" pitchFamily="34" charset="-128"/>
                <a:cs typeface="Yu Gothic" charset="-128"/>
              </a:rPr>
              <a:t>ファイル</a:t>
            </a:r>
            <a:endParaRPr lang="en-US" altLang="ja-JP" sz="900" b="1" dirty="0">
              <a:solidFill>
                <a:schemeClr val="bg1">
                  <a:lumMod val="50000"/>
                </a:schemeClr>
              </a:solidFill>
              <a:latin typeface="+mj-lt"/>
              <a:ea typeface="Yu Gothic" panose="020B0400000000000000" pitchFamily="34" charset="-128"/>
              <a:cs typeface="Yu Gothic" charset="-128"/>
            </a:endParaRPr>
          </a:p>
        </p:txBody>
      </p:sp>
      <p:pic>
        <p:nvPicPr>
          <p:cNvPr id="19" name="図 18" descr="グラフィカル ユーザー インターフェイス, アプリケーション, テーブル, Excel&#10;&#10;自動的に生成された説明">
            <a:extLst>
              <a:ext uri="{FF2B5EF4-FFF2-40B4-BE49-F238E27FC236}">
                <a16:creationId xmlns:a16="http://schemas.microsoft.com/office/drawing/2014/main" id="{61456FEB-F3F2-FB4D-A699-70F687F70D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37" b="6751"/>
          <a:stretch/>
        </p:blipFill>
        <p:spPr>
          <a:xfrm>
            <a:off x="2686035" y="3672197"/>
            <a:ext cx="6696440" cy="17654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sx="102000" sy="102000" algn="ctr" rotWithShape="0">
              <a:schemeClr val="bg1">
                <a:lumMod val="50000"/>
                <a:alpha val="10000"/>
              </a:schemeClr>
            </a:outerShdw>
          </a:effec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C06CC1B-6896-7647-B53A-E1655AD3FB61}"/>
              </a:ext>
            </a:extLst>
          </p:cNvPr>
          <p:cNvSpPr/>
          <p:nvPr/>
        </p:nvSpPr>
        <p:spPr>
          <a:xfrm>
            <a:off x="8225028" y="159256"/>
            <a:ext cx="1538560" cy="28809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A63AE4C-FE86-154A-AB0F-1C9D6DBAD821}"/>
              </a:ext>
            </a:extLst>
          </p:cNvPr>
          <p:cNvSpPr/>
          <p:nvPr/>
        </p:nvSpPr>
        <p:spPr>
          <a:xfrm>
            <a:off x="8267186" y="198000"/>
            <a:ext cx="14542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900" b="1" spc="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オンライン名刺一括設定</a:t>
            </a:r>
          </a:p>
        </p:txBody>
      </p:sp>
      <p:sp>
        <p:nvSpPr>
          <p:cNvPr id="23" name="スライド番号プレースホルダー 3">
            <a:extLst>
              <a:ext uri="{FF2B5EF4-FFF2-40B4-BE49-F238E27FC236}">
                <a16:creationId xmlns:a16="http://schemas.microsoft.com/office/drawing/2014/main" id="{51AE5B4D-9B2C-3F49-8D44-B8B44AA3B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4600" y="6654670"/>
            <a:ext cx="2311400" cy="1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600" b="0" i="0" kern="1200">
                <a:solidFill>
                  <a:schemeClr val="tx1"/>
                </a:solidFill>
                <a:latin typeface="+mn-lt"/>
                <a:ea typeface="Yu Gothic" charset="-128"/>
                <a:cs typeface="Yu Gothic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7076A-FE38-4902-A3BD-70DA550777B1}" type="slidenum">
              <a:rPr lang="ja-JP" altLang="en-US" sz="1200" dirty="0" smtClean="0"/>
              <a:pPr/>
              <a:t>5</a:t>
            </a:fld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3523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F4AA766-919D-4301-A067-8C094719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Step3.</a:t>
            </a:r>
            <a:r>
              <a:rPr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 オンライン名刺の一括登録</a:t>
            </a:r>
            <a:r>
              <a:rPr lang="ja-JP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（</a:t>
            </a:r>
            <a:r>
              <a:rPr lang="en-US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1/3</a:t>
            </a:r>
            <a:r>
              <a:rPr lang="ja-JP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）</a:t>
            </a:r>
            <a:endParaRPr lang="en-US" sz="2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4DFC3E8-928B-A240-9E13-875C1263C47D}"/>
              </a:ext>
            </a:extLst>
          </p:cNvPr>
          <p:cNvSpPr/>
          <p:nvPr/>
        </p:nvSpPr>
        <p:spPr>
          <a:xfrm>
            <a:off x="8225028" y="159256"/>
            <a:ext cx="1538560" cy="28809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8323A0C-5363-5747-8303-54AB7998F034}"/>
              </a:ext>
            </a:extLst>
          </p:cNvPr>
          <p:cNvSpPr/>
          <p:nvPr/>
        </p:nvSpPr>
        <p:spPr>
          <a:xfrm>
            <a:off x="8267186" y="198000"/>
            <a:ext cx="14542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900" b="1" spc="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オンライン名刺一括設定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19C853C-682A-334D-963E-41C0851514B1}"/>
              </a:ext>
            </a:extLst>
          </p:cNvPr>
          <p:cNvSpPr txBox="1"/>
          <p:nvPr/>
        </p:nvSpPr>
        <p:spPr>
          <a:xfrm>
            <a:off x="1257871" y="5853109"/>
            <a:ext cx="7390257" cy="659663"/>
          </a:xfrm>
          <a:prstGeom prst="rect">
            <a:avLst/>
          </a:prstGeom>
        </p:spPr>
        <p:txBody>
          <a:bodyPr vert="horz" wrap="square" lIns="63305" tIns="31652" rIns="63305" bIns="31652" rtlCol="0" anchor="t">
            <a:spAutoFit/>
          </a:bodyPr>
          <a:lstStyle/>
          <a:p>
            <a:pPr algn="ctr">
              <a:lnSpc>
                <a:spcPts val="2432"/>
              </a:lnSpc>
            </a:pPr>
            <a:r>
              <a:rPr lang="en-US" altLang="ja-JP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[</a:t>
            </a:r>
            <a:r>
              <a:rPr lang="ja-JP" altLang="en-US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管理者設定</a:t>
            </a:r>
            <a:r>
              <a:rPr lang="en-US" altLang="ja-JP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] &gt; [</a:t>
            </a:r>
            <a:r>
              <a:rPr lang="ja-JP" altLang="en-US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オンライン名刺設定</a:t>
            </a:r>
            <a:r>
              <a:rPr lang="en-US" altLang="ja-JP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]</a:t>
            </a:r>
            <a:r>
              <a:rPr lang="ja-JP" altLang="en-US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から</a:t>
            </a:r>
            <a:endParaRPr lang="en-US" altLang="ja-JP" sz="1600" b="1" dirty="0">
              <a:solidFill>
                <a:schemeClr val="accent1"/>
              </a:solidFill>
              <a:latin typeface="Yu Gothic"/>
              <a:ea typeface="Yu Gothic"/>
              <a:cs typeface="Yu Gothic" charset="-128"/>
            </a:endParaRPr>
          </a:p>
          <a:p>
            <a:pPr algn="ctr">
              <a:lnSpc>
                <a:spcPts val="2432"/>
              </a:lnSpc>
            </a:pPr>
            <a:r>
              <a:rPr lang="ja-JP" altLang="en-US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一括設定を開始します。</a:t>
            </a:r>
            <a:endParaRPr lang="en-US" altLang="ja-JP" sz="1600" b="1" dirty="0">
              <a:solidFill>
                <a:schemeClr val="accent1"/>
              </a:solidFill>
              <a:latin typeface="Yu Gothic"/>
              <a:ea typeface="Yu Gothic"/>
              <a:cs typeface="Yu Gothic" charset="-128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EFDCAFA5-EF10-0742-B9E1-F7E8A61B2B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7"/>
          <a:stretch/>
        </p:blipFill>
        <p:spPr>
          <a:xfrm>
            <a:off x="1072272" y="1205050"/>
            <a:ext cx="7768516" cy="44194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D0D6FA53-1DE4-AE4C-9D78-C0992827DB71}"/>
              </a:ext>
            </a:extLst>
          </p:cNvPr>
          <p:cNvSpPr/>
          <p:nvPr/>
        </p:nvSpPr>
        <p:spPr>
          <a:xfrm>
            <a:off x="4532614" y="3125988"/>
            <a:ext cx="1786542" cy="264597"/>
          </a:xfrm>
          <a:prstGeom prst="rect">
            <a:avLst/>
          </a:prstGeom>
          <a:noFill/>
          <a:ln w="25400">
            <a:solidFill>
              <a:schemeClr val="accent6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45" name="角丸四角形 8">
            <a:extLst>
              <a:ext uri="{FF2B5EF4-FFF2-40B4-BE49-F238E27FC236}">
                <a16:creationId xmlns:a16="http://schemas.microsoft.com/office/drawing/2014/main" id="{985E35C2-EA10-3F42-9BFA-47FEE8253FE0}"/>
              </a:ext>
            </a:extLst>
          </p:cNvPr>
          <p:cNvSpPr/>
          <p:nvPr/>
        </p:nvSpPr>
        <p:spPr>
          <a:xfrm rot="10800000">
            <a:off x="1717375" y="2956697"/>
            <a:ext cx="2637056" cy="599970"/>
          </a:xfrm>
          <a:custGeom>
            <a:avLst/>
            <a:gdLst>
              <a:gd name="connsiteX0" fmla="*/ 0 w 2854811"/>
              <a:gd name="connsiteY0" fmla="*/ 53130 h 641513"/>
              <a:gd name="connsiteX1" fmla="*/ 53130 w 2854811"/>
              <a:gd name="connsiteY1" fmla="*/ 0 h 641513"/>
              <a:gd name="connsiteX2" fmla="*/ 2801681 w 2854811"/>
              <a:gd name="connsiteY2" fmla="*/ 0 h 641513"/>
              <a:gd name="connsiteX3" fmla="*/ 2854811 w 2854811"/>
              <a:gd name="connsiteY3" fmla="*/ 53130 h 641513"/>
              <a:gd name="connsiteX4" fmla="*/ 2854811 w 2854811"/>
              <a:gd name="connsiteY4" fmla="*/ 588383 h 641513"/>
              <a:gd name="connsiteX5" fmla="*/ 2801681 w 2854811"/>
              <a:gd name="connsiteY5" fmla="*/ 641513 h 641513"/>
              <a:gd name="connsiteX6" fmla="*/ 53130 w 2854811"/>
              <a:gd name="connsiteY6" fmla="*/ 641513 h 641513"/>
              <a:gd name="connsiteX7" fmla="*/ 0 w 2854811"/>
              <a:gd name="connsiteY7" fmla="*/ 588383 h 641513"/>
              <a:gd name="connsiteX8" fmla="*/ 0 w 2854811"/>
              <a:gd name="connsiteY8" fmla="*/ 53130 h 641513"/>
              <a:gd name="connsiteX0" fmla="*/ 3138 w 2857949"/>
              <a:gd name="connsiteY0" fmla="*/ 53130 h 641513"/>
              <a:gd name="connsiteX1" fmla="*/ 56268 w 2857949"/>
              <a:gd name="connsiteY1" fmla="*/ 0 h 641513"/>
              <a:gd name="connsiteX2" fmla="*/ 2804819 w 2857949"/>
              <a:gd name="connsiteY2" fmla="*/ 0 h 641513"/>
              <a:gd name="connsiteX3" fmla="*/ 2857949 w 2857949"/>
              <a:gd name="connsiteY3" fmla="*/ 53130 h 641513"/>
              <a:gd name="connsiteX4" fmla="*/ 2857949 w 2857949"/>
              <a:gd name="connsiteY4" fmla="*/ 588383 h 641513"/>
              <a:gd name="connsiteX5" fmla="*/ 2804819 w 2857949"/>
              <a:gd name="connsiteY5" fmla="*/ 641513 h 641513"/>
              <a:gd name="connsiteX6" fmla="*/ 56268 w 2857949"/>
              <a:gd name="connsiteY6" fmla="*/ 641513 h 641513"/>
              <a:gd name="connsiteX7" fmla="*/ 3138 w 2857949"/>
              <a:gd name="connsiteY7" fmla="*/ 588383 h 641513"/>
              <a:gd name="connsiteX8" fmla="*/ 0 w 2857949"/>
              <a:gd name="connsiteY8" fmla="*/ 242419 h 641513"/>
              <a:gd name="connsiteX9" fmla="*/ 3138 w 2857949"/>
              <a:gd name="connsiteY9" fmla="*/ 53130 h 641513"/>
              <a:gd name="connsiteX0" fmla="*/ 6537 w 2861348"/>
              <a:gd name="connsiteY0" fmla="*/ 53130 h 641513"/>
              <a:gd name="connsiteX1" fmla="*/ 59667 w 2861348"/>
              <a:gd name="connsiteY1" fmla="*/ 0 h 641513"/>
              <a:gd name="connsiteX2" fmla="*/ 2808218 w 2861348"/>
              <a:gd name="connsiteY2" fmla="*/ 0 h 641513"/>
              <a:gd name="connsiteX3" fmla="*/ 2861348 w 2861348"/>
              <a:gd name="connsiteY3" fmla="*/ 53130 h 641513"/>
              <a:gd name="connsiteX4" fmla="*/ 2861348 w 2861348"/>
              <a:gd name="connsiteY4" fmla="*/ 588383 h 641513"/>
              <a:gd name="connsiteX5" fmla="*/ 2808218 w 2861348"/>
              <a:gd name="connsiteY5" fmla="*/ 641513 h 641513"/>
              <a:gd name="connsiteX6" fmla="*/ 59667 w 2861348"/>
              <a:gd name="connsiteY6" fmla="*/ 641513 h 641513"/>
              <a:gd name="connsiteX7" fmla="*/ 6537 w 2861348"/>
              <a:gd name="connsiteY7" fmla="*/ 588383 h 641513"/>
              <a:gd name="connsiteX8" fmla="*/ 0 w 2861348"/>
              <a:gd name="connsiteY8" fmla="*/ 293408 h 641513"/>
              <a:gd name="connsiteX9" fmla="*/ 3399 w 2861348"/>
              <a:gd name="connsiteY9" fmla="*/ 242419 h 641513"/>
              <a:gd name="connsiteX10" fmla="*/ 6537 w 2861348"/>
              <a:gd name="connsiteY10" fmla="*/ 53130 h 641513"/>
              <a:gd name="connsiteX0" fmla="*/ 6537 w 2861348"/>
              <a:gd name="connsiteY0" fmla="*/ 53130 h 641513"/>
              <a:gd name="connsiteX1" fmla="*/ 59667 w 2861348"/>
              <a:gd name="connsiteY1" fmla="*/ 0 h 641513"/>
              <a:gd name="connsiteX2" fmla="*/ 2808218 w 2861348"/>
              <a:gd name="connsiteY2" fmla="*/ 0 h 641513"/>
              <a:gd name="connsiteX3" fmla="*/ 2861348 w 2861348"/>
              <a:gd name="connsiteY3" fmla="*/ 53130 h 641513"/>
              <a:gd name="connsiteX4" fmla="*/ 2861348 w 2861348"/>
              <a:gd name="connsiteY4" fmla="*/ 588383 h 641513"/>
              <a:gd name="connsiteX5" fmla="*/ 2808218 w 2861348"/>
              <a:gd name="connsiteY5" fmla="*/ 641513 h 641513"/>
              <a:gd name="connsiteX6" fmla="*/ 59667 w 2861348"/>
              <a:gd name="connsiteY6" fmla="*/ 641513 h 641513"/>
              <a:gd name="connsiteX7" fmla="*/ 6537 w 2861348"/>
              <a:gd name="connsiteY7" fmla="*/ 588383 h 641513"/>
              <a:gd name="connsiteX8" fmla="*/ 0 w 2861348"/>
              <a:gd name="connsiteY8" fmla="*/ 347796 h 641513"/>
              <a:gd name="connsiteX9" fmla="*/ 0 w 2861348"/>
              <a:gd name="connsiteY9" fmla="*/ 293408 h 641513"/>
              <a:gd name="connsiteX10" fmla="*/ 3399 w 2861348"/>
              <a:gd name="connsiteY10" fmla="*/ 242419 h 641513"/>
              <a:gd name="connsiteX11" fmla="*/ 6537 w 2861348"/>
              <a:gd name="connsiteY11" fmla="*/ 53130 h 641513"/>
              <a:gd name="connsiteX0" fmla="*/ 122112 w 2976923"/>
              <a:gd name="connsiteY0" fmla="*/ 53130 h 641513"/>
              <a:gd name="connsiteX1" fmla="*/ 175242 w 2976923"/>
              <a:gd name="connsiteY1" fmla="*/ 0 h 641513"/>
              <a:gd name="connsiteX2" fmla="*/ 2923793 w 2976923"/>
              <a:gd name="connsiteY2" fmla="*/ 0 h 641513"/>
              <a:gd name="connsiteX3" fmla="*/ 2976923 w 2976923"/>
              <a:gd name="connsiteY3" fmla="*/ 53130 h 641513"/>
              <a:gd name="connsiteX4" fmla="*/ 2976923 w 2976923"/>
              <a:gd name="connsiteY4" fmla="*/ 588383 h 641513"/>
              <a:gd name="connsiteX5" fmla="*/ 2923793 w 2976923"/>
              <a:gd name="connsiteY5" fmla="*/ 641513 h 641513"/>
              <a:gd name="connsiteX6" fmla="*/ 175242 w 2976923"/>
              <a:gd name="connsiteY6" fmla="*/ 641513 h 641513"/>
              <a:gd name="connsiteX7" fmla="*/ 122112 w 2976923"/>
              <a:gd name="connsiteY7" fmla="*/ 588383 h 641513"/>
              <a:gd name="connsiteX8" fmla="*/ 115575 w 2976923"/>
              <a:gd name="connsiteY8" fmla="*/ 347796 h 641513"/>
              <a:gd name="connsiteX9" fmla="*/ 0 w 2976923"/>
              <a:gd name="connsiteY9" fmla="*/ 296808 h 641513"/>
              <a:gd name="connsiteX10" fmla="*/ 118974 w 2976923"/>
              <a:gd name="connsiteY10" fmla="*/ 242419 h 641513"/>
              <a:gd name="connsiteX11" fmla="*/ 122112 w 2976923"/>
              <a:gd name="connsiteY11" fmla="*/ 53130 h 641513"/>
              <a:gd name="connsiteX0" fmla="*/ 84720 w 2939531"/>
              <a:gd name="connsiteY0" fmla="*/ 53130 h 641513"/>
              <a:gd name="connsiteX1" fmla="*/ 137850 w 2939531"/>
              <a:gd name="connsiteY1" fmla="*/ 0 h 641513"/>
              <a:gd name="connsiteX2" fmla="*/ 2886401 w 2939531"/>
              <a:gd name="connsiteY2" fmla="*/ 0 h 641513"/>
              <a:gd name="connsiteX3" fmla="*/ 2939531 w 2939531"/>
              <a:gd name="connsiteY3" fmla="*/ 53130 h 641513"/>
              <a:gd name="connsiteX4" fmla="*/ 2939531 w 2939531"/>
              <a:gd name="connsiteY4" fmla="*/ 588383 h 641513"/>
              <a:gd name="connsiteX5" fmla="*/ 2886401 w 2939531"/>
              <a:gd name="connsiteY5" fmla="*/ 641513 h 641513"/>
              <a:gd name="connsiteX6" fmla="*/ 137850 w 2939531"/>
              <a:gd name="connsiteY6" fmla="*/ 641513 h 641513"/>
              <a:gd name="connsiteX7" fmla="*/ 84720 w 2939531"/>
              <a:gd name="connsiteY7" fmla="*/ 588383 h 641513"/>
              <a:gd name="connsiteX8" fmla="*/ 78183 w 2939531"/>
              <a:gd name="connsiteY8" fmla="*/ 347796 h 641513"/>
              <a:gd name="connsiteX9" fmla="*/ 0 w 2939531"/>
              <a:gd name="connsiteY9" fmla="*/ 296808 h 641513"/>
              <a:gd name="connsiteX10" fmla="*/ 81582 w 2939531"/>
              <a:gd name="connsiteY10" fmla="*/ 242419 h 641513"/>
              <a:gd name="connsiteX11" fmla="*/ 84720 w 2939531"/>
              <a:gd name="connsiteY11" fmla="*/ 53130 h 641513"/>
              <a:gd name="connsiteX0" fmla="*/ 84720 w 2939531"/>
              <a:gd name="connsiteY0" fmla="*/ 53130 h 641513"/>
              <a:gd name="connsiteX1" fmla="*/ 137850 w 2939531"/>
              <a:gd name="connsiteY1" fmla="*/ 0 h 641513"/>
              <a:gd name="connsiteX2" fmla="*/ 2886401 w 2939531"/>
              <a:gd name="connsiteY2" fmla="*/ 0 h 641513"/>
              <a:gd name="connsiteX3" fmla="*/ 2939531 w 2939531"/>
              <a:gd name="connsiteY3" fmla="*/ 53130 h 641513"/>
              <a:gd name="connsiteX4" fmla="*/ 2939531 w 2939531"/>
              <a:gd name="connsiteY4" fmla="*/ 588383 h 641513"/>
              <a:gd name="connsiteX5" fmla="*/ 2886401 w 2939531"/>
              <a:gd name="connsiteY5" fmla="*/ 641513 h 641513"/>
              <a:gd name="connsiteX6" fmla="*/ 137850 w 2939531"/>
              <a:gd name="connsiteY6" fmla="*/ 641513 h 641513"/>
              <a:gd name="connsiteX7" fmla="*/ 84720 w 2939531"/>
              <a:gd name="connsiteY7" fmla="*/ 588383 h 641513"/>
              <a:gd name="connsiteX8" fmla="*/ 84981 w 2939531"/>
              <a:gd name="connsiteY8" fmla="*/ 354594 h 641513"/>
              <a:gd name="connsiteX9" fmla="*/ 0 w 2939531"/>
              <a:gd name="connsiteY9" fmla="*/ 296808 h 641513"/>
              <a:gd name="connsiteX10" fmla="*/ 81582 w 2939531"/>
              <a:gd name="connsiteY10" fmla="*/ 242419 h 641513"/>
              <a:gd name="connsiteX11" fmla="*/ 84720 w 2939531"/>
              <a:gd name="connsiteY11" fmla="*/ 53130 h 641513"/>
              <a:gd name="connsiteX0" fmla="*/ 84720 w 2939531"/>
              <a:gd name="connsiteY0" fmla="*/ 53130 h 641513"/>
              <a:gd name="connsiteX1" fmla="*/ 137850 w 2939531"/>
              <a:gd name="connsiteY1" fmla="*/ 0 h 641513"/>
              <a:gd name="connsiteX2" fmla="*/ 2886401 w 2939531"/>
              <a:gd name="connsiteY2" fmla="*/ 0 h 641513"/>
              <a:gd name="connsiteX3" fmla="*/ 2939531 w 2939531"/>
              <a:gd name="connsiteY3" fmla="*/ 53130 h 641513"/>
              <a:gd name="connsiteX4" fmla="*/ 2939531 w 2939531"/>
              <a:gd name="connsiteY4" fmla="*/ 588383 h 641513"/>
              <a:gd name="connsiteX5" fmla="*/ 2886401 w 2939531"/>
              <a:gd name="connsiteY5" fmla="*/ 641513 h 641513"/>
              <a:gd name="connsiteX6" fmla="*/ 137850 w 2939531"/>
              <a:gd name="connsiteY6" fmla="*/ 641513 h 641513"/>
              <a:gd name="connsiteX7" fmla="*/ 84720 w 2939531"/>
              <a:gd name="connsiteY7" fmla="*/ 588383 h 641513"/>
              <a:gd name="connsiteX8" fmla="*/ 89513 w 2939531"/>
              <a:gd name="connsiteY8" fmla="*/ 387528 h 641513"/>
              <a:gd name="connsiteX9" fmla="*/ 0 w 2939531"/>
              <a:gd name="connsiteY9" fmla="*/ 296808 h 641513"/>
              <a:gd name="connsiteX10" fmla="*/ 81582 w 2939531"/>
              <a:gd name="connsiteY10" fmla="*/ 242419 h 641513"/>
              <a:gd name="connsiteX11" fmla="*/ 84720 w 2939531"/>
              <a:gd name="connsiteY11" fmla="*/ 53130 h 641513"/>
              <a:gd name="connsiteX0" fmla="*/ 84720 w 2939531"/>
              <a:gd name="connsiteY0" fmla="*/ 53130 h 641513"/>
              <a:gd name="connsiteX1" fmla="*/ 137850 w 2939531"/>
              <a:gd name="connsiteY1" fmla="*/ 0 h 641513"/>
              <a:gd name="connsiteX2" fmla="*/ 2886401 w 2939531"/>
              <a:gd name="connsiteY2" fmla="*/ 0 h 641513"/>
              <a:gd name="connsiteX3" fmla="*/ 2939531 w 2939531"/>
              <a:gd name="connsiteY3" fmla="*/ 53130 h 641513"/>
              <a:gd name="connsiteX4" fmla="*/ 2939531 w 2939531"/>
              <a:gd name="connsiteY4" fmla="*/ 588383 h 641513"/>
              <a:gd name="connsiteX5" fmla="*/ 2886401 w 2939531"/>
              <a:gd name="connsiteY5" fmla="*/ 641513 h 641513"/>
              <a:gd name="connsiteX6" fmla="*/ 137850 w 2939531"/>
              <a:gd name="connsiteY6" fmla="*/ 641513 h 641513"/>
              <a:gd name="connsiteX7" fmla="*/ 84720 w 2939531"/>
              <a:gd name="connsiteY7" fmla="*/ 588383 h 641513"/>
              <a:gd name="connsiteX8" fmla="*/ 89513 w 2939531"/>
              <a:gd name="connsiteY8" fmla="*/ 387528 h 641513"/>
              <a:gd name="connsiteX9" fmla="*/ 0 w 2939531"/>
              <a:gd name="connsiteY9" fmla="*/ 296808 h 641513"/>
              <a:gd name="connsiteX10" fmla="*/ 81581 w 2939531"/>
              <a:gd name="connsiteY10" fmla="*/ 270647 h 641513"/>
              <a:gd name="connsiteX11" fmla="*/ 84720 w 2939531"/>
              <a:gd name="connsiteY11" fmla="*/ 53130 h 641513"/>
              <a:gd name="connsiteX0" fmla="*/ 98316 w 2953127"/>
              <a:gd name="connsiteY0" fmla="*/ 53130 h 641513"/>
              <a:gd name="connsiteX1" fmla="*/ 151446 w 2953127"/>
              <a:gd name="connsiteY1" fmla="*/ 0 h 641513"/>
              <a:gd name="connsiteX2" fmla="*/ 2899997 w 2953127"/>
              <a:gd name="connsiteY2" fmla="*/ 0 h 641513"/>
              <a:gd name="connsiteX3" fmla="*/ 2953127 w 2953127"/>
              <a:gd name="connsiteY3" fmla="*/ 53130 h 641513"/>
              <a:gd name="connsiteX4" fmla="*/ 2953127 w 2953127"/>
              <a:gd name="connsiteY4" fmla="*/ 588383 h 641513"/>
              <a:gd name="connsiteX5" fmla="*/ 2899997 w 2953127"/>
              <a:gd name="connsiteY5" fmla="*/ 641513 h 641513"/>
              <a:gd name="connsiteX6" fmla="*/ 151446 w 2953127"/>
              <a:gd name="connsiteY6" fmla="*/ 641513 h 641513"/>
              <a:gd name="connsiteX7" fmla="*/ 98316 w 2953127"/>
              <a:gd name="connsiteY7" fmla="*/ 588383 h 641513"/>
              <a:gd name="connsiteX8" fmla="*/ 103109 w 2953127"/>
              <a:gd name="connsiteY8" fmla="*/ 387528 h 641513"/>
              <a:gd name="connsiteX9" fmla="*/ 0 w 2953127"/>
              <a:gd name="connsiteY9" fmla="*/ 325037 h 641513"/>
              <a:gd name="connsiteX10" fmla="*/ 95177 w 2953127"/>
              <a:gd name="connsiteY10" fmla="*/ 270647 h 641513"/>
              <a:gd name="connsiteX11" fmla="*/ 98316 w 2953127"/>
              <a:gd name="connsiteY11" fmla="*/ 53130 h 641513"/>
              <a:gd name="connsiteX0" fmla="*/ 98316 w 2953127"/>
              <a:gd name="connsiteY0" fmla="*/ 53130 h 641513"/>
              <a:gd name="connsiteX1" fmla="*/ 151446 w 2953127"/>
              <a:gd name="connsiteY1" fmla="*/ 0 h 641513"/>
              <a:gd name="connsiteX2" fmla="*/ 2899997 w 2953127"/>
              <a:gd name="connsiteY2" fmla="*/ 0 h 641513"/>
              <a:gd name="connsiteX3" fmla="*/ 2953127 w 2953127"/>
              <a:gd name="connsiteY3" fmla="*/ 53130 h 641513"/>
              <a:gd name="connsiteX4" fmla="*/ 2953127 w 2953127"/>
              <a:gd name="connsiteY4" fmla="*/ 588383 h 641513"/>
              <a:gd name="connsiteX5" fmla="*/ 2899997 w 2953127"/>
              <a:gd name="connsiteY5" fmla="*/ 641513 h 641513"/>
              <a:gd name="connsiteX6" fmla="*/ 151446 w 2953127"/>
              <a:gd name="connsiteY6" fmla="*/ 641513 h 641513"/>
              <a:gd name="connsiteX7" fmla="*/ 98316 w 2953127"/>
              <a:gd name="connsiteY7" fmla="*/ 588383 h 641513"/>
              <a:gd name="connsiteX8" fmla="*/ 98577 w 2953127"/>
              <a:gd name="connsiteY8" fmla="*/ 392232 h 641513"/>
              <a:gd name="connsiteX9" fmla="*/ 0 w 2953127"/>
              <a:gd name="connsiteY9" fmla="*/ 325037 h 641513"/>
              <a:gd name="connsiteX10" fmla="*/ 95177 w 2953127"/>
              <a:gd name="connsiteY10" fmla="*/ 270647 h 641513"/>
              <a:gd name="connsiteX11" fmla="*/ 98316 w 2953127"/>
              <a:gd name="connsiteY11" fmla="*/ 53130 h 641513"/>
              <a:gd name="connsiteX0" fmla="*/ 98316 w 2953127"/>
              <a:gd name="connsiteY0" fmla="*/ 53130 h 641513"/>
              <a:gd name="connsiteX1" fmla="*/ 151446 w 2953127"/>
              <a:gd name="connsiteY1" fmla="*/ 0 h 641513"/>
              <a:gd name="connsiteX2" fmla="*/ 2899997 w 2953127"/>
              <a:gd name="connsiteY2" fmla="*/ 0 h 641513"/>
              <a:gd name="connsiteX3" fmla="*/ 2953127 w 2953127"/>
              <a:gd name="connsiteY3" fmla="*/ 53130 h 641513"/>
              <a:gd name="connsiteX4" fmla="*/ 2953127 w 2953127"/>
              <a:gd name="connsiteY4" fmla="*/ 588383 h 641513"/>
              <a:gd name="connsiteX5" fmla="*/ 2899997 w 2953127"/>
              <a:gd name="connsiteY5" fmla="*/ 641513 h 641513"/>
              <a:gd name="connsiteX6" fmla="*/ 151446 w 2953127"/>
              <a:gd name="connsiteY6" fmla="*/ 641513 h 641513"/>
              <a:gd name="connsiteX7" fmla="*/ 98316 w 2953127"/>
              <a:gd name="connsiteY7" fmla="*/ 588383 h 641513"/>
              <a:gd name="connsiteX8" fmla="*/ 98577 w 2953127"/>
              <a:gd name="connsiteY8" fmla="*/ 392232 h 641513"/>
              <a:gd name="connsiteX9" fmla="*/ 0 w 2953127"/>
              <a:gd name="connsiteY9" fmla="*/ 325037 h 641513"/>
              <a:gd name="connsiteX10" fmla="*/ 95177 w 2953127"/>
              <a:gd name="connsiteY10" fmla="*/ 234392 h 641513"/>
              <a:gd name="connsiteX11" fmla="*/ 98316 w 2953127"/>
              <a:gd name="connsiteY11" fmla="*/ 53130 h 641513"/>
              <a:gd name="connsiteX0" fmla="*/ 98316 w 2953127"/>
              <a:gd name="connsiteY0" fmla="*/ 53130 h 641513"/>
              <a:gd name="connsiteX1" fmla="*/ 151446 w 2953127"/>
              <a:gd name="connsiteY1" fmla="*/ 0 h 641513"/>
              <a:gd name="connsiteX2" fmla="*/ 2899997 w 2953127"/>
              <a:gd name="connsiteY2" fmla="*/ 0 h 641513"/>
              <a:gd name="connsiteX3" fmla="*/ 2953127 w 2953127"/>
              <a:gd name="connsiteY3" fmla="*/ 53130 h 641513"/>
              <a:gd name="connsiteX4" fmla="*/ 2953127 w 2953127"/>
              <a:gd name="connsiteY4" fmla="*/ 588383 h 641513"/>
              <a:gd name="connsiteX5" fmla="*/ 2899997 w 2953127"/>
              <a:gd name="connsiteY5" fmla="*/ 641513 h 641513"/>
              <a:gd name="connsiteX6" fmla="*/ 151446 w 2953127"/>
              <a:gd name="connsiteY6" fmla="*/ 641513 h 641513"/>
              <a:gd name="connsiteX7" fmla="*/ 98316 w 2953127"/>
              <a:gd name="connsiteY7" fmla="*/ 588383 h 641513"/>
              <a:gd name="connsiteX8" fmla="*/ 98577 w 2953127"/>
              <a:gd name="connsiteY8" fmla="*/ 420430 h 641513"/>
              <a:gd name="connsiteX9" fmla="*/ 0 w 2953127"/>
              <a:gd name="connsiteY9" fmla="*/ 325037 h 641513"/>
              <a:gd name="connsiteX10" fmla="*/ 95177 w 2953127"/>
              <a:gd name="connsiteY10" fmla="*/ 234392 h 641513"/>
              <a:gd name="connsiteX11" fmla="*/ 98316 w 2953127"/>
              <a:gd name="connsiteY11" fmla="*/ 53130 h 641513"/>
              <a:gd name="connsiteX0" fmla="*/ 98316 w 2953127"/>
              <a:gd name="connsiteY0" fmla="*/ 53130 h 641513"/>
              <a:gd name="connsiteX1" fmla="*/ 151446 w 2953127"/>
              <a:gd name="connsiteY1" fmla="*/ 0 h 641513"/>
              <a:gd name="connsiteX2" fmla="*/ 2899997 w 2953127"/>
              <a:gd name="connsiteY2" fmla="*/ 0 h 641513"/>
              <a:gd name="connsiteX3" fmla="*/ 2953127 w 2953127"/>
              <a:gd name="connsiteY3" fmla="*/ 53130 h 641513"/>
              <a:gd name="connsiteX4" fmla="*/ 2953127 w 2953127"/>
              <a:gd name="connsiteY4" fmla="*/ 588383 h 641513"/>
              <a:gd name="connsiteX5" fmla="*/ 2899997 w 2953127"/>
              <a:gd name="connsiteY5" fmla="*/ 641513 h 641513"/>
              <a:gd name="connsiteX6" fmla="*/ 151446 w 2953127"/>
              <a:gd name="connsiteY6" fmla="*/ 641513 h 641513"/>
              <a:gd name="connsiteX7" fmla="*/ 98316 w 2953127"/>
              <a:gd name="connsiteY7" fmla="*/ 588383 h 641513"/>
              <a:gd name="connsiteX8" fmla="*/ 98577 w 2953127"/>
              <a:gd name="connsiteY8" fmla="*/ 420430 h 641513"/>
              <a:gd name="connsiteX9" fmla="*/ 0 w 2953127"/>
              <a:gd name="connsiteY9" fmla="*/ 325037 h 641513"/>
              <a:gd name="connsiteX10" fmla="*/ 95177 w 2953127"/>
              <a:gd name="connsiteY10" fmla="*/ 230364 h 641513"/>
              <a:gd name="connsiteX11" fmla="*/ 98316 w 2953127"/>
              <a:gd name="connsiteY11" fmla="*/ 53130 h 641513"/>
              <a:gd name="connsiteX0" fmla="*/ 125480 w 2980291"/>
              <a:gd name="connsiteY0" fmla="*/ 53130 h 641513"/>
              <a:gd name="connsiteX1" fmla="*/ 178610 w 2980291"/>
              <a:gd name="connsiteY1" fmla="*/ 0 h 641513"/>
              <a:gd name="connsiteX2" fmla="*/ 2927161 w 2980291"/>
              <a:gd name="connsiteY2" fmla="*/ 0 h 641513"/>
              <a:gd name="connsiteX3" fmla="*/ 2980291 w 2980291"/>
              <a:gd name="connsiteY3" fmla="*/ 53130 h 641513"/>
              <a:gd name="connsiteX4" fmla="*/ 2980291 w 2980291"/>
              <a:gd name="connsiteY4" fmla="*/ 588383 h 641513"/>
              <a:gd name="connsiteX5" fmla="*/ 2927161 w 2980291"/>
              <a:gd name="connsiteY5" fmla="*/ 641513 h 641513"/>
              <a:gd name="connsiteX6" fmla="*/ 178610 w 2980291"/>
              <a:gd name="connsiteY6" fmla="*/ 641513 h 641513"/>
              <a:gd name="connsiteX7" fmla="*/ 125480 w 2980291"/>
              <a:gd name="connsiteY7" fmla="*/ 588383 h 641513"/>
              <a:gd name="connsiteX8" fmla="*/ 125741 w 2980291"/>
              <a:gd name="connsiteY8" fmla="*/ 420430 h 641513"/>
              <a:gd name="connsiteX9" fmla="*/ 0 w 2980291"/>
              <a:gd name="connsiteY9" fmla="*/ 325037 h 641513"/>
              <a:gd name="connsiteX10" fmla="*/ 122341 w 2980291"/>
              <a:gd name="connsiteY10" fmla="*/ 230364 h 641513"/>
              <a:gd name="connsiteX11" fmla="*/ 125480 w 2980291"/>
              <a:gd name="connsiteY11" fmla="*/ 53130 h 64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80291" h="641513">
                <a:moveTo>
                  <a:pt x="125480" y="53130"/>
                </a:moveTo>
                <a:cubicBezTo>
                  <a:pt x="125480" y="23787"/>
                  <a:pt x="149267" y="0"/>
                  <a:pt x="178610" y="0"/>
                </a:cubicBezTo>
                <a:lnTo>
                  <a:pt x="2927161" y="0"/>
                </a:lnTo>
                <a:cubicBezTo>
                  <a:pt x="2956504" y="0"/>
                  <a:pt x="2980291" y="23787"/>
                  <a:pt x="2980291" y="53130"/>
                </a:cubicBezTo>
                <a:lnTo>
                  <a:pt x="2980291" y="588383"/>
                </a:lnTo>
                <a:cubicBezTo>
                  <a:pt x="2980291" y="617726"/>
                  <a:pt x="2956504" y="641513"/>
                  <a:pt x="2927161" y="641513"/>
                </a:cubicBezTo>
                <a:lnTo>
                  <a:pt x="178610" y="641513"/>
                </a:lnTo>
                <a:cubicBezTo>
                  <a:pt x="149267" y="641513"/>
                  <a:pt x="125480" y="617726"/>
                  <a:pt x="125480" y="588383"/>
                </a:cubicBezTo>
                <a:lnTo>
                  <a:pt x="125741" y="420430"/>
                </a:lnTo>
                <a:lnTo>
                  <a:pt x="0" y="325037"/>
                </a:lnTo>
                <a:lnTo>
                  <a:pt x="122341" y="230364"/>
                </a:lnTo>
                <a:cubicBezTo>
                  <a:pt x="123387" y="157858"/>
                  <a:pt x="124434" y="125636"/>
                  <a:pt x="125480" y="5313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  <a:miter lim="800000"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2476D28F-2B35-4F4D-998F-1124614A4EAE}"/>
              </a:ext>
            </a:extLst>
          </p:cNvPr>
          <p:cNvSpPr/>
          <p:nvPr/>
        </p:nvSpPr>
        <p:spPr>
          <a:xfrm>
            <a:off x="6319156" y="2875948"/>
            <a:ext cx="1056553" cy="243770"/>
          </a:xfrm>
          <a:prstGeom prst="rect">
            <a:avLst/>
          </a:prstGeom>
          <a:noFill/>
          <a:ln w="25400">
            <a:solidFill>
              <a:schemeClr val="accent6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B372ED8C-BE49-4440-97CE-4CD431354748}"/>
              </a:ext>
            </a:extLst>
          </p:cNvPr>
          <p:cNvSpPr/>
          <p:nvPr/>
        </p:nvSpPr>
        <p:spPr>
          <a:xfrm>
            <a:off x="6553496" y="1206500"/>
            <a:ext cx="853594" cy="342899"/>
          </a:xfrm>
          <a:prstGeom prst="rect">
            <a:avLst/>
          </a:prstGeom>
          <a:noFill/>
          <a:ln w="25400">
            <a:solidFill>
              <a:schemeClr val="accent6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DE8B81AB-1370-0B45-86A4-04CEE294684F}"/>
              </a:ext>
            </a:extLst>
          </p:cNvPr>
          <p:cNvGrpSpPr/>
          <p:nvPr/>
        </p:nvGrpSpPr>
        <p:grpSpPr>
          <a:xfrm>
            <a:off x="7279491" y="1389058"/>
            <a:ext cx="255198" cy="271549"/>
            <a:chOff x="7134380" y="3235449"/>
            <a:chExt cx="255198" cy="271549"/>
          </a:xfrm>
        </p:grpSpPr>
        <p:sp>
          <p:nvSpPr>
            <p:cNvPr id="49" name="円/楕円 48">
              <a:extLst>
                <a:ext uri="{FF2B5EF4-FFF2-40B4-BE49-F238E27FC236}">
                  <a16:creationId xmlns:a16="http://schemas.microsoft.com/office/drawing/2014/main" id="{699BC4BF-0FFC-0544-AB1D-87D0EA149AA2}"/>
                </a:ext>
              </a:extLst>
            </p:cNvPr>
            <p:cNvSpPr/>
            <p:nvPr/>
          </p:nvSpPr>
          <p:spPr>
            <a:xfrm>
              <a:off x="7153967" y="3272064"/>
              <a:ext cx="216024" cy="216024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050" b="1" dirty="0">
                <a:solidFill>
                  <a:srgbClr val="004E98"/>
                </a:solidFill>
                <a:ea typeface="Yu Gothic" charset="-128"/>
                <a:cs typeface="Yu Gothic" charset="-128"/>
              </a:endParaRPr>
            </a:p>
          </p:txBody>
        </p:sp>
        <p:sp>
          <p:nvSpPr>
            <p:cNvPr id="50" name="円/楕円 49">
              <a:extLst>
                <a:ext uri="{FF2B5EF4-FFF2-40B4-BE49-F238E27FC236}">
                  <a16:creationId xmlns:a16="http://schemas.microsoft.com/office/drawing/2014/main" id="{E7D0AB77-3750-2F42-8ECD-DB1F47345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1979" y="3290076"/>
              <a:ext cx="180000" cy="180000"/>
            </a:xfrm>
            <a:prstGeom prst="ellipse">
              <a:avLst/>
            </a:prstGeom>
            <a:solidFill>
              <a:schemeClr val="accent6"/>
            </a:solidFill>
            <a:ln w="31750">
              <a:noFill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050" b="1" dirty="0">
                <a:solidFill>
                  <a:srgbClr val="004E98"/>
                </a:solidFill>
                <a:ea typeface="Yu Gothic" charset="-128"/>
                <a:cs typeface="Yu Gothic" charset="-128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C066019F-A594-8E45-A6D1-0E214D34F1BA}"/>
                </a:ext>
              </a:extLst>
            </p:cNvPr>
            <p:cNvSpPr txBox="1"/>
            <p:nvPr/>
          </p:nvSpPr>
          <p:spPr>
            <a:xfrm>
              <a:off x="7134380" y="3235449"/>
              <a:ext cx="255198" cy="27154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800"/>
                </a:spcBef>
              </a:pPr>
              <a:r>
                <a:rPr kumimoji="1" lang="en-US" altLang="ja-JP" sz="1000" b="1" dirty="0">
                  <a:solidFill>
                    <a:schemeClr val="bg1"/>
                  </a:solidFill>
                  <a:ea typeface="Yu Gothic" charset="-128"/>
                  <a:cs typeface="Yu Gothic" charset="-128"/>
                </a:rPr>
                <a:t>1</a:t>
              </a:r>
              <a:endParaRPr kumimoji="1" lang="ja-JP" altLang="en-US" sz="1000" b="1">
                <a:solidFill>
                  <a:schemeClr val="bg1"/>
                </a:solidFill>
                <a:ea typeface="Yu Gothic" charset="-128"/>
                <a:cs typeface="Yu Gothic" charset="-128"/>
              </a:endParaRP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FF11A2AA-FD5B-8940-8235-482152380BE7}"/>
              </a:ext>
            </a:extLst>
          </p:cNvPr>
          <p:cNvGrpSpPr/>
          <p:nvPr/>
        </p:nvGrpSpPr>
        <p:grpSpPr>
          <a:xfrm>
            <a:off x="6190718" y="2737341"/>
            <a:ext cx="255198" cy="271549"/>
            <a:chOff x="7134380" y="3225584"/>
            <a:chExt cx="255198" cy="271549"/>
          </a:xfrm>
        </p:grpSpPr>
        <p:sp>
          <p:nvSpPr>
            <p:cNvPr id="53" name="円/楕円 52">
              <a:extLst>
                <a:ext uri="{FF2B5EF4-FFF2-40B4-BE49-F238E27FC236}">
                  <a16:creationId xmlns:a16="http://schemas.microsoft.com/office/drawing/2014/main" id="{09750FA0-08DB-E646-B1B7-BF19380E8EF4}"/>
                </a:ext>
              </a:extLst>
            </p:cNvPr>
            <p:cNvSpPr/>
            <p:nvPr/>
          </p:nvSpPr>
          <p:spPr>
            <a:xfrm>
              <a:off x="7153967" y="3272064"/>
              <a:ext cx="216024" cy="216024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050" b="1" dirty="0">
                <a:solidFill>
                  <a:srgbClr val="004E98"/>
                </a:solidFill>
                <a:ea typeface="Yu Gothic" charset="-128"/>
                <a:cs typeface="Yu Gothic" charset="-128"/>
              </a:endParaRPr>
            </a:p>
          </p:txBody>
        </p:sp>
        <p:sp>
          <p:nvSpPr>
            <p:cNvPr id="54" name="円/楕円 53">
              <a:extLst>
                <a:ext uri="{FF2B5EF4-FFF2-40B4-BE49-F238E27FC236}">
                  <a16:creationId xmlns:a16="http://schemas.microsoft.com/office/drawing/2014/main" id="{D987ED50-30CA-7C4F-AED4-505DE6DDFF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1979" y="3290076"/>
              <a:ext cx="180000" cy="180000"/>
            </a:xfrm>
            <a:prstGeom prst="ellipse">
              <a:avLst/>
            </a:prstGeom>
            <a:solidFill>
              <a:schemeClr val="accent6"/>
            </a:solidFill>
            <a:ln w="31750">
              <a:noFill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050" b="1" dirty="0">
                <a:solidFill>
                  <a:srgbClr val="004E98"/>
                </a:solidFill>
                <a:ea typeface="Yu Gothic" charset="-128"/>
                <a:cs typeface="Yu Gothic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4228927A-5FB2-2547-AA26-A7FD6DC2E1C7}"/>
                </a:ext>
              </a:extLst>
            </p:cNvPr>
            <p:cNvSpPr txBox="1"/>
            <p:nvPr/>
          </p:nvSpPr>
          <p:spPr>
            <a:xfrm>
              <a:off x="7134380" y="3225584"/>
              <a:ext cx="255198" cy="27154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800"/>
                </a:spcBef>
              </a:pPr>
              <a:r>
                <a:rPr kumimoji="1" lang="en-US" altLang="ja-JP" sz="1000" b="1" dirty="0">
                  <a:solidFill>
                    <a:schemeClr val="bg1"/>
                  </a:solidFill>
                  <a:ea typeface="Yu Gothic" charset="-128"/>
                  <a:cs typeface="Yu Gothic" charset="-128"/>
                </a:rPr>
                <a:t>2</a:t>
              </a:r>
              <a:endParaRPr kumimoji="1" lang="ja-JP" altLang="en-US" sz="1000" b="1">
                <a:solidFill>
                  <a:schemeClr val="bg1"/>
                </a:solidFill>
                <a:ea typeface="Yu Gothic" charset="-128"/>
                <a:cs typeface="Yu Gothic" charset="-128"/>
              </a:endParaRPr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0B696D32-452D-A141-8DEA-32846D05A39A}"/>
              </a:ext>
            </a:extLst>
          </p:cNvPr>
          <p:cNvGrpSpPr/>
          <p:nvPr/>
        </p:nvGrpSpPr>
        <p:grpSpPr>
          <a:xfrm>
            <a:off x="4408856" y="2985133"/>
            <a:ext cx="255198" cy="271549"/>
            <a:chOff x="7138221" y="3233459"/>
            <a:chExt cx="255198" cy="271549"/>
          </a:xfrm>
        </p:grpSpPr>
        <p:sp>
          <p:nvSpPr>
            <p:cNvPr id="57" name="円/楕円 56">
              <a:extLst>
                <a:ext uri="{FF2B5EF4-FFF2-40B4-BE49-F238E27FC236}">
                  <a16:creationId xmlns:a16="http://schemas.microsoft.com/office/drawing/2014/main" id="{D552FF1A-2172-D946-8EDD-9866A9B75D37}"/>
                </a:ext>
              </a:extLst>
            </p:cNvPr>
            <p:cNvSpPr/>
            <p:nvPr/>
          </p:nvSpPr>
          <p:spPr>
            <a:xfrm>
              <a:off x="7153967" y="3272064"/>
              <a:ext cx="216024" cy="216024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050" b="1" dirty="0">
                <a:solidFill>
                  <a:srgbClr val="004E98"/>
                </a:solidFill>
                <a:ea typeface="Yu Gothic" charset="-128"/>
                <a:cs typeface="Yu Gothic" charset="-128"/>
              </a:endParaRPr>
            </a:p>
          </p:txBody>
        </p:sp>
        <p:sp>
          <p:nvSpPr>
            <p:cNvPr id="58" name="円/楕円 57">
              <a:extLst>
                <a:ext uri="{FF2B5EF4-FFF2-40B4-BE49-F238E27FC236}">
                  <a16:creationId xmlns:a16="http://schemas.microsoft.com/office/drawing/2014/main" id="{4D6B0633-B9A0-AE46-B9EE-63ACEEF63A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1979" y="3290076"/>
              <a:ext cx="180000" cy="180000"/>
            </a:xfrm>
            <a:prstGeom prst="ellipse">
              <a:avLst/>
            </a:prstGeom>
            <a:solidFill>
              <a:schemeClr val="accent6"/>
            </a:solidFill>
            <a:ln w="31750">
              <a:noFill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050" b="1" dirty="0">
                <a:solidFill>
                  <a:srgbClr val="004E98"/>
                </a:solidFill>
                <a:ea typeface="Yu Gothic" charset="-128"/>
                <a:cs typeface="Yu Gothic" charset="-128"/>
              </a:endParaRP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ABA59227-B84F-3A45-AD36-E66D248B4B36}"/>
                </a:ext>
              </a:extLst>
            </p:cNvPr>
            <p:cNvSpPr txBox="1"/>
            <p:nvPr/>
          </p:nvSpPr>
          <p:spPr>
            <a:xfrm>
              <a:off x="7138221" y="3233459"/>
              <a:ext cx="255198" cy="27154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800"/>
                </a:spcBef>
              </a:pPr>
              <a:r>
                <a:rPr kumimoji="1" lang="en-US" altLang="ja-JP" sz="1000" b="1" dirty="0">
                  <a:solidFill>
                    <a:schemeClr val="bg1"/>
                  </a:solidFill>
                  <a:ea typeface="Yu Gothic" charset="-128"/>
                  <a:cs typeface="Yu Gothic" charset="-128"/>
                </a:rPr>
                <a:t>3</a:t>
              </a:r>
              <a:endParaRPr kumimoji="1" lang="ja-JP" altLang="en-US" sz="1000" b="1">
                <a:solidFill>
                  <a:schemeClr val="bg1"/>
                </a:solidFill>
                <a:ea typeface="Yu Gothic" charset="-128"/>
                <a:cs typeface="Yu Gothic" charset="-128"/>
              </a:endParaRPr>
            </a:p>
          </p:txBody>
        </p:sp>
      </p:grpSp>
      <p:pic>
        <p:nvPicPr>
          <p:cNvPr id="61" name="図 60">
            <a:extLst>
              <a:ext uri="{FF2B5EF4-FFF2-40B4-BE49-F238E27FC236}">
                <a16:creationId xmlns:a16="http://schemas.microsoft.com/office/drawing/2014/main" id="{8E203FC9-2CF1-5B49-935D-18D40D78E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0982" y="3073620"/>
            <a:ext cx="1925099" cy="366123"/>
          </a:xfrm>
          <a:prstGeom prst="rect">
            <a:avLst/>
          </a:prstGeom>
        </p:spPr>
      </p:pic>
      <p:sp>
        <p:nvSpPr>
          <p:cNvPr id="63" name="スライド番号プレースホルダー 3">
            <a:extLst>
              <a:ext uri="{FF2B5EF4-FFF2-40B4-BE49-F238E27FC236}">
                <a16:creationId xmlns:a16="http://schemas.microsoft.com/office/drawing/2014/main" id="{FBADE5B2-0DEE-6848-8B6A-AB81C820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4600" y="6654670"/>
            <a:ext cx="2311400" cy="1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600" b="0" i="0" kern="1200">
                <a:solidFill>
                  <a:schemeClr val="tx1"/>
                </a:solidFill>
                <a:latin typeface="+mn-lt"/>
                <a:ea typeface="Yu Gothic" charset="-128"/>
                <a:cs typeface="Yu Gothic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7076A-FE38-4902-A3BD-70DA550777B1}" type="slidenum">
              <a:rPr lang="ja-JP" altLang="en-US" sz="1200" dirty="0" smtClean="0"/>
              <a:pPr/>
              <a:t>6</a:t>
            </a:fld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8169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F4AA766-919D-4301-A067-8C094719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Step3.</a:t>
            </a:r>
            <a:r>
              <a:rPr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 オンライン名刺の一括登録</a:t>
            </a:r>
            <a:r>
              <a:rPr lang="ja-JP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（</a:t>
            </a:r>
            <a:r>
              <a:rPr lang="en-US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2/3</a:t>
            </a:r>
            <a:r>
              <a:rPr lang="ja-JP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）</a:t>
            </a:r>
            <a:endParaRPr lang="en-US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16F1627-2633-A24E-B671-29AC4DFD4250}"/>
              </a:ext>
            </a:extLst>
          </p:cNvPr>
          <p:cNvSpPr txBox="1"/>
          <p:nvPr/>
        </p:nvSpPr>
        <p:spPr>
          <a:xfrm>
            <a:off x="308484" y="5865681"/>
            <a:ext cx="9289032" cy="659663"/>
          </a:xfrm>
          <a:prstGeom prst="rect">
            <a:avLst/>
          </a:prstGeom>
        </p:spPr>
        <p:txBody>
          <a:bodyPr vert="horz" wrap="square" lIns="63305" tIns="31652" rIns="63305" bIns="31652" rtlCol="0" anchor="t">
            <a:spAutoFit/>
          </a:bodyPr>
          <a:lstStyle/>
          <a:p>
            <a:pPr algn="ctr">
              <a:lnSpc>
                <a:spcPts val="2432"/>
              </a:lnSpc>
            </a:pPr>
            <a:r>
              <a:rPr lang="ja-JP" altLang="en-US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オンライン名刺を設定したいユーザーを選択します。</a:t>
            </a:r>
            <a:br>
              <a:rPr lang="en-US" altLang="ja-JP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</a:br>
            <a:r>
              <a:rPr lang="ja-JP" altLang="en-US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全ユーザーの一括選択や、部署ごとの選択もできます。</a:t>
            </a:r>
          </a:p>
        </p:txBody>
      </p:sp>
      <p:pic>
        <p:nvPicPr>
          <p:cNvPr id="6" name="図 5" descr="テーブル&#10;&#10;自動的に生成された説明">
            <a:extLst>
              <a:ext uri="{FF2B5EF4-FFF2-40B4-BE49-F238E27FC236}">
                <a16:creationId xmlns:a16="http://schemas.microsoft.com/office/drawing/2014/main" id="{E9D1C627-F655-F84F-8863-719CCE1486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1083485" y="1199876"/>
            <a:ext cx="7739030" cy="44246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A89A32F-8617-EF48-8ADD-8E671AE16A90}"/>
              </a:ext>
            </a:extLst>
          </p:cNvPr>
          <p:cNvSpPr/>
          <p:nvPr/>
        </p:nvSpPr>
        <p:spPr>
          <a:xfrm>
            <a:off x="1143646" y="4084201"/>
            <a:ext cx="372334" cy="1209694"/>
          </a:xfrm>
          <a:prstGeom prst="rect">
            <a:avLst/>
          </a:prstGeom>
          <a:noFill/>
          <a:ln w="25400">
            <a:solidFill>
              <a:schemeClr val="accent6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18F9A2A-42E4-8043-A671-4FBBB5CE4791}"/>
              </a:ext>
            </a:extLst>
          </p:cNvPr>
          <p:cNvSpPr/>
          <p:nvPr/>
        </p:nvSpPr>
        <p:spPr>
          <a:xfrm>
            <a:off x="1867548" y="2036679"/>
            <a:ext cx="853594" cy="342899"/>
          </a:xfrm>
          <a:prstGeom prst="rect">
            <a:avLst/>
          </a:prstGeom>
          <a:noFill/>
          <a:ln w="25400">
            <a:solidFill>
              <a:schemeClr val="accent6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A1D9584-5813-9846-8C97-CF2B608CBB84}"/>
              </a:ext>
            </a:extLst>
          </p:cNvPr>
          <p:cNvGrpSpPr/>
          <p:nvPr/>
        </p:nvGrpSpPr>
        <p:grpSpPr>
          <a:xfrm>
            <a:off x="2593543" y="1900904"/>
            <a:ext cx="255198" cy="271549"/>
            <a:chOff x="7134380" y="3235449"/>
            <a:chExt cx="255198" cy="271549"/>
          </a:xfrm>
        </p:grpSpPr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653C138F-52C7-9B40-9360-7BE06783365F}"/>
                </a:ext>
              </a:extLst>
            </p:cNvPr>
            <p:cNvSpPr/>
            <p:nvPr/>
          </p:nvSpPr>
          <p:spPr>
            <a:xfrm>
              <a:off x="7153967" y="3272064"/>
              <a:ext cx="216024" cy="216024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050" b="1" dirty="0">
                <a:solidFill>
                  <a:srgbClr val="004E98"/>
                </a:solidFill>
                <a:ea typeface="Yu Gothic" charset="-128"/>
                <a:cs typeface="Yu Gothic" charset="-128"/>
              </a:endParaRPr>
            </a:p>
          </p:txBody>
        </p:sp>
        <p:sp>
          <p:nvSpPr>
            <p:cNvPr id="14" name="円/楕円 13">
              <a:extLst>
                <a:ext uri="{FF2B5EF4-FFF2-40B4-BE49-F238E27FC236}">
                  <a16:creationId xmlns:a16="http://schemas.microsoft.com/office/drawing/2014/main" id="{BD9266BA-F5BF-2047-94E1-807340D8FA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1979" y="3290076"/>
              <a:ext cx="180000" cy="180000"/>
            </a:xfrm>
            <a:prstGeom prst="ellipse">
              <a:avLst/>
            </a:prstGeom>
            <a:solidFill>
              <a:schemeClr val="accent6"/>
            </a:solidFill>
            <a:ln w="31750">
              <a:noFill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050" b="1" dirty="0">
                <a:solidFill>
                  <a:srgbClr val="004E98"/>
                </a:solidFill>
                <a:ea typeface="Yu Gothic" charset="-128"/>
                <a:cs typeface="Yu Gothic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96B6CA3-6BD3-0747-9FC1-762803917973}"/>
                </a:ext>
              </a:extLst>
            </p:cNvPr>
            <p:cNvSpPr txBox="1"/>
            <p:nvPr/>
          </p:nvSpPr>
          <p:spPr>
            <a:xfrm>
              <a:off x="7134380" y="3235449"/>
              <a:ext cx="255198" cy="27154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800"/>
                </a:spcBef>
              </a:pPr>
              <a:r>
                <a:rPr kumimoji="1" lang="en-US" altLang="ja-JP" sz="1000" b="1" dirty="0">
                  <a:solidFill>
                    <a:schemeClr val="bg1"/>
                  </a:solidFill>
                  <a:ea typeface="Yu Gothic" charset="-128"/>
                  <a:cs typeface="Yu Gothic" charset="-128"/>
                </a:rPr>
                <a:t>1</a:t>
              </a:r>
              <a:endParaRPr kumimoji="1" lang="ja-JP" altLang="en-US" sz="1000" b="1">
                <a:solidFill>
                  <a:schemeClr val="bg1"/>
                </a:solidFill>
                <a:ea typeface="Yu Gothic" charset="-128"/>
                <a:cs typeface="Yu Gothic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590C5CE-27E1-E449-AE48-F60859908E73}"/>
              </a:ext>
            </a:extLst>
          </p:cNvPr>
          <p:cNvGrpSpPr/>
          <p:nvPr/>
        </p:nvGrpSpPr>
        <p:grpSpPr>
          <a:xfrm>
            <a:off x="1015207" y="3945594"/>
            <a:ext cx="255198" cy="271549"/>
            <a:chOff x="7134380" y="3225584"/>
            <a:chExt cx="255198" cy="271549"/>
          </a:xfrm>
        </p:grpSpPr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9B89E3CE-EB05-EE4C-B56C-DD8E6E64C03E}"/>
                </a:ext>
              </a:extLst>
            </p:cNvPr>
            <p:cNvSpPr/>
            <p:nvPr/>
          </p:nvSpPr>
          <p:spPr>
            <a:xfrm>
              <a:off x="7153967" y="3272064"/>
              <a:ext cx="216024" cy="216024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050" b="1" dirty="0">
                <a:solidFill>
                  <a:srgbClr val="004E98"/>
                </a:solidFill>
                <a:ea typeface="Yu Gothic" charset="-128"/>
                <a:cs typeface="Yu Gothic" charset="-128"/>
              </a:endParaRPr>
            </a:p>
          </p:txBody>
        </p:sp>
        <p:sp>
          <p:nvSpPr>
            <p:cNvPr id="18" name="円/楕円 17">
              <a:extLst>
                <a:ext uri="{FF2B5EF4-FFF2-40B4-BE49-F238E27FC236}">
                  <a16:creationId xmlns:a16="http://schemas.microsoft.com/office/drawing/2014/main" id="{F8C7DB77-247F-3140-9683-BB27058F19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1979" y="3290076"/>
              <a:ext cx="180000" cy="180000"/>
            </a:xfrm>
            <a:prstGeom prst="ellipse">
              <a:avLst/>
            </a:prstGeom>
            <a:solidFill>
              <a:schemeClr val="accent6"/>
            </a:solidFill>
            <a:ln w="31750">
              <a:noFill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050" b="1" dirty="0">
                <a:solidFill>
                  <a:srgbClr val="004E98"/>
                </a:solidFill>
                <a:ea typeface="Yu Gothic" charset="-128"/>
                <a:cs typeface="Yu Gothic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D3839CB-23E2-A348-BA24-2C52EC0EA868}"/>
                </a:ext>
              </a:extLst>
            </p:cNvPr>
            <p:cNvSpPr txBox="1"/>
            <p:nvPr/>
          </p:nvSpPr>
          <p:spPr>
            <a:xfrm>
              <a:off x="7134380" y="3225584"/>
              <a:ext cx="255198" cy="27154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800"/>
                </a:spcBef>
              </a:pPr>
              <a:r>
                <a:rPr kumimoji="1" lang="en-US" altLang="ja-JP" sz="1000" b="1" dirty="0">
                  <a:solidFill>
                    <a:schemeClr val="bg1"/>
                  </a:solidFill>
                  <a:ea typeface="Yu Gothic" charset="-128"/>
                  <a:cs typeface="Yu Gothic" charset="-128"/>
                </a:rPr>
                <a:t>2</a:t>
              </a:r>
              <a:endParaRPr kumimoji="1" lang="ja-JP" altLang="en-US" sz="1000" b="1">
                <a:solidFill>
                  <a:schemeClr val="bg1"/>
                </a:solidFill>
                <a:ea typeface="Yu Gothic" charset="-128"/>
                <a:cs typeface="Yu Gothic" charset="-128"/>
              </a:endParaRPr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58B2E42-0085-434F-81B5-CDD63A0CA2DC}"/>
              </a:ext>
            </a:extLst>
          </p:cNvPr>
          <p:cNvSpPr/>
          <p:nvPr/>
        </p:nvSpPr>
        <p:spPr>
          <a:xfrm>
            <a:off x="8225028" y="159256"/>
            <a:ext cx="1538560" cy="28809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1E5234F-4279-1A4C-81BA-B6DB4E2364C4}"/>
              </a:ext>
            </a:extLst>
          </p:cNvPr>
          <p:cNvSpPr/>
          <p:nvPr/>
        </p:nvSpPr>
        <p:spPr>
          <a:xfrm>
            <a:off x="8267186" y="198000"/>
            <a:ext cx="14542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900" b="1" spc="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オンライン名刺一括設定</a:t>
            </a:r>
          </a:p>
        </p:txBody>
      </p:sp>
      <p:sp>
        <p:nvSpPr>
          <p:cNvPr id="22" name="スライド番号プレースホルダー 3">
            <a:extLst>
              <a:ext uri="{FF2B5EF4-FFF2-40B4-BE49-F238E27FC236}">
                <a16:creationId xmlns:a16="http://schemas.microsoft.com/office/drawing/2014/main" id="{60D1D89A-78F6-5E49-A31C-2F22484A0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4600" y="6654670"/>
            <a:ext cx="2311400" cy="1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600" b="0" i="0" kern="1200">
                <a:solidFill>
                  <a:schemeClr val="tx1"/>
                </a:solidFill>
                <a:latin typeface="+mn-lt"/>
                <a:ea typeface="Yu Gothic" charset="-128"/>
                <a:cs typeface="Yu Gothic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7076A-FE38-4902-A3BD-70DA550777B1}" type="slidenum">
              <a:rPr lang="ja-JP" altLang="en-US" sz="1200" smtClean="0"/>
              <a:pPr/>
              <a:t>7</a:t>
            </a:fld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61634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0A93-0FE1-0149-B40C-0839A3D2E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Step3.</a:t>
            </a:r>
            <a:r>
              <a:rPr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 オンライン名刺の一括登録</a:t>
            </a:r>
            <a:r>
              <a:rPr lang="ja-JP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（</a:t>
            </a:r>
            <a:r>
              <a:rPr lang="en-US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3/3</a:t>
            </a:r>
            <a:r>
              <a:rPr lang="ja-JP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）</a:t>
            </a:r>
            <a:endParaRPr lang="ja-JP" altLang="en-US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E403BE4-A132-F340-8DC4-40E374542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813" y="1195023"/>
            <a:ext cx="5595642" cy="42264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52D4477-1BF7-AD4E-A66C-E0A2115AB209}"/>
              </a:ext>
            </a:extLst>
          </p:cNvPr>
          <p:cNvSpPr txBox="1"/>
          <p:nvPr/>
        </p:nvSpPr>
        <p:spPr>
          <a:xfrm>
            <a:off x="371935" y="5609045"/>
            <a:ext cx="9155397" cy="682105"/>
          </a:xfrm>
          <a:prstGeom prst="rect">
            <a:avLst/>
          </a:prstGeom>
        </p:spPr>
        <p:txBody>
          <a:bodyPr vert="horz" wrap="square" lIns="63305" tIns="31652" rIns="63305" bIns="31652" rtlCol="0" anchor="t">
            <a:spAutoFit/>
          </a:bodyPr>
          <a:lstStyle/>
          <a:p>
            <a:pPr algn="ctr">
              <a:lnSpc>
                <a:spcPts val="2532"/>
              </a:lnSpc>
            </a:pPr>
            <a:r>
              <a:rPr lang="en-US" altLang="ja-JP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[</a:t>
            </a:r>
            <a:r>
              <a:rPr lang="ja-JP" altLang="en-US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ユーザープロフィール</a:t>
            </a:r>
            <a:r>
              <a:rPr lang="en-US" altLang="ja-JP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]</a:t>
            </a:r>
            <a:r>
              <a:rPr lang="ja-JP" altLang="en-US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を選択すると</a:t>
            </a:r>
            <a:r>
              <a:rPr lang="en-US" altLang="ja-JP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Step2</a:t>
            </a:r>
            <a:r>
              <a:rPr lang="ja-JP" altLang="en-US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の情報を元に</a:t>
            </a:r>
            <a:br>
              <a:rPr lang="en-US" altLang="ja-JP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</a:br>
            <a:r>
              <a:rPr lang="ja-JP" altLang="en-US" sz="1600" b="1" dirty="0">
                <a:solidFill>
                  <a:schemeClr val="accent1"/>
                </a:solidFill>
                <a:latin typeface="Yu Gothic"/>
                <a:ea typeface="Yu Gothic"/>
                <a:cs typeface="Yu Gothic" charset="-128"/>
              </a:rPr>
              <a:t>オンライン名刺が自動生成されます。</a:t>
            </a:r>
            <a:endParaRPr lang="en-US" altLang="ja-JP" sz="1600" b="1" dirty="0">
              <a:solidFill>
                <a:schemeClr val="accent1"/>
              </a:solidFill>
              <a:latin typeface="Yu Gothic"/>
              <a:ea typeface="Yu Gothic"/>
              <a:cs typeface="Yu Gothic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751BC7B-34C5-2540-8F22-C88FFBD3ABB7}"/>
              </a:ext>
            </a:extLst>
          </p:cNvPr>
          <p:cNvSpPr/>
          <p:nvPr/>
        </p:nvSpPr>
        <p:spPr>
          <a:xfrm>
            <a:off x="2576736" y="6215179"/>
            <a:ext cx="4745798" cy="345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20"/>
              </a:lnSpc>
            </a:pPr>
            <a:r>
              <a:rPr lang="en-US" altLang="ja-JP" sz="900" b="1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 </a:t>
            </a:r>
            <a:r>
              <a:rPr lang="ja-JP" altLang="en-US" sz="900" b="1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自動生成される名刺に、貴社の会社ロゴ表示有無を指定できます。</a:t>
            </a:r>
            <a:endParaRPr lang="en-US" altLang="ja-JP" sz="900" b="1" dirty="0">
              <a:solidFill>
                <a:schemeClr val="bg1">
                  <a:lumMod val="50000"/>
                </a:schemeClr>
              </a:solidFill>
              <a:effectLst/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9E78E52-A93C-404B-B022-FE1A62DE28E3}"/>
              </a:ext>
            </a:extLst>
          </p:cNvPr>
          <p:cNvSpPr/>
          <p:nvPr/>
        </p:nvSpPr>
        <p:spPr>
          <a:xfrm>
            <a:off x="8225028" y="159256"/>
            <a:ext cx="1538560" cy="28809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b="1" dirty="0">
              <a:solidFill>
                <a:srgbClr val="004E98"/>
              </a:solidFill>
              <a:ea typeface="Yu Gothic" charset="-128"/>
              <a:cs typeface="Yu Gothic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47C0951-E138-814D-BCF1-5AB060D96ED9}"/>
              </a:ext>
            </a:extLst>
          </p:cNvPr>
          <p:cNvSpPr/>
          <p:nvPr/>
        </p:nvSpPr>
        <p:spPr>
          <a:xfrm>
            <a:off x="8267186" y="198000"/>
            <a:ext cx="14542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900" b="1" spc="0" baseline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オンライン名刺一括設定</a:t>
            </a:r>
          </a:p>
        </p:txBody>
      </p:sp>
      <p:sp>
        <p:nvSpPr>
          <p:cNvPr id="14" name="スライド番号プレースホルダー 3">
            <a:extLst>
              <a:ext uri="{FF2B5EF4-FFF2-40B4-BE49-F238E27FC236}">
                <a16:creationId xmlns:a16="http://schemas.microsoft.com/office/drawing/2014/main" id="{C33C3853-AC6E-AD4B-8D0A-C18078E58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4600" y="6654670"/>
            <a:ext cx="2311400" cy="1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600" b="0" i="0" kern="1200">
                <a:solidFill>
                  <a:schemeClr val="tx1"/>
                </a:solidFill>
                <a:latin typeface="+mn-lt"/>
                <a:ea typeface="Yu Gothic" charset="-128"/>
                <a:cs typeface="Yu Gothic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7076A-FE38-4902-A3BD-70DA550777B1}" type="slidenum">
              <a:rPr lang="ja-JP" altLang="en-US" sz="1200" dirty="0" smtClean="0"/>
              <a:pPr/>
              <a:t>8</a:t>
            </a:fld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46207517"/>
      </p:ext>
    </p:extLst>
  </p:cSld>
  <p:clrMapOvr>
    <a:masterClrMapping/>
  </p:clrMapOvr>
</p:sld>
</file>

<file path=ppt/theme/theme1.xml><?xml version="1.0" encoding="utf-8"?>
<a:theme xmlns:a="http://schemas.openxmlformats.org/drawingml/2006/main" name="sansan_format_A4">
  <a:themeElements>
    <a:clrScheme name="sansan_color_v5">
      <a:dk1>
        <a:srgbClr val="333333"/>
      </a:dk1>
      <a:lt1>
        <a:srgbClr val="FFFFFF"/>
      </a:lt1>
      <a:dk2>
        <a:srgbClr val="000000"/>
      </a:dk2>
      <a:lt2>
        <a:srgbClr val="C8C8C8"/>
      </a:lt2>
      <a:accent1>
        <a:srgbClr val="004E98"/>
      </a:accent1>
      <a:accent2>
        <a:srgbClr val="084885"/>
      </a:accent2>
      <a:accent3>
        <a:srgbClr val="C8E9FF"/>
      </a:accent3>
      <a:accent4>
        <a:srgbClr val="888888"/>
      </a:accent4>
      <a:accent5>
        <a:srgbClr val="48A1E3"/>
      </a:accent5>
      <a:accent6>
        <a:srgbClr val="D70C18"/>
      </a:accent6>
      <a:hlink>
        <a:srgbClr val="D70C18"/>
      </a:hlink>
      <a:folHlink>
        <a:srgbClr val="D70C18"/>
      </a:folHlink>
    </a:clrScheme>
    <a:fontScheme name="ユーザー定義 游+Arial">
      <a:majorFont>
        <a:latin typeface="Arial"/>
        <a:ea typeface="游ゴシック Medium"/>
        <a:cs typeface=""/>
      </a:majorFont>
      <a:minorFont>
        <a:latin typeface="Arial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2400" b="1" dirty="0" smtClean="0">
            <a:ea typeface="Yu Gothic" charset="-128"/>
            <a:cs typeface="Yu Gothic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none" lIns="91440" tIns="45720" rIns="91440" bIns="45720" rtlCol="0">
        <a:spAutoFit/>
      </a:bodyPr>
      <a:lstStyle>
        <a:defPPr algn="ctr">
          <a:lnSpc>
            <a:spcPct val="130000"/>
          </a:lnSpc>
          <a:spcBef>
            <a:spcPts val="800"/>
          </a:spcBef>
          <a:defRPr kumimoji="1" sz="2400" b="1" smtClean="0">
            <a:ea typeface="Yu Gothic" charset="-128"/>
            <a:cs typeface="Yu Gothic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nsan_format_A4" id="{0D81974E-53E0-D84C-AD00-32D8686569EF}" vid="{EE240354-CEAB-5F4C-B546-0D6FBAFA3A6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5931</TotalTime>
  <Words>843</Words>
  <Application>Microsoft Office PowerPoint</Application>
  <PresentationFormat>A4 210 x 297 mm</PresentationFormat>
  <Paragraphs>89</Paragraphs>
  <Slides>11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sansan_format_A4</vt:lpstr>
      <vt:lpstr>だれでもオンライン名刺を持てる 管理者一括設定マニュアル</vt:lpstr>
      <vt:lpstr>オンライン名刺を管理者が一括設定するメリット</vt:lpstr>
      <vt:lpstr>管理者の作業は３ステップで完了</vt:lpstr>
      <vt:lpstr>Step1. 事前周知</vt:lpstr>
      <vt:lpstr>Step2.ユーザープロフィール設定（1/2）</vt:lpstr>
      <vt:lpstr>Step2.ユーザープロフィール設定（2/2）</vt:lpstr>
      <vt:lpstr>Step3. オンライン名刺の一括登録（1/3）</vt:lpstr>
      <vt:lpstr>Step3. オンライン名刺の一括登録（2/3）</vt:lpstr>
      <vt:lpstr>Step3. オンライン名刺の一括登録（3/3）</vt:lpstr>
      <vt:lpstr>よくあるご質問 1</vt:lpstr>
      <vt:lpstr>よくあるご質問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「オンライン名刺」を活用するためのポイント</dc:title>
  <dc:creator>Kenji Ito</dc:creator>
  <cp:lastModifiedBy>Tsukuda Nozomu</cp:lastModifiedBy>
  <cp:revision>512</cp:revision>
  <dcterms:created xsi:type="dcterms:W3CDTF">2020-10-13T02:36:56Z</dcterms:created>
  <dcterms:modified xsi:type="dcterms:W3CDTF">2021-02-15T08:44:59Z</dcterms:modified>
</cp:coreProperties>
</file>